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3"/>
  </p:notesMasterIdLst>
  <p:sldIdLst>
    <p:sldId id="257" r:id="rId2"/>
    <p:sldId id="261" r:id="rId3"/>
    <p:sldId id="259" r:id="rId4"/>
    <p:sldId id="260" r:id="rId5"/>
    <p:sldId id="263" r:id="rId6"/>
    <p:sldId id="262" r:id="rId7"/>
    <p:sldId id="266" r:id="rId8"/>
    <p:sldId id="265" r:id="rId9"/>
    <p:sldId id="268" r:id="rId10"/>
    <p:sldId id="264"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tudent\Desktop\UNHSEDS\Engineering\2019-2020\USURPER_HybridRocket\Propulsion\Runaway%20V2\Hot%20Fire%20Data\March6Analysi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Engine Load Cell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5276297837920244E-2"/>
          <c:y val="0.12127900957905652"/>
          <c:w val="0.915788792164419"/>
          <c:h val="0.82063948983481205"/>
        </c:manualLayout>
      </c:layout>
      <c:scatterChart>
        <c:scatterStyle val="lineMarker"/>
        <c:varyColors val="0"/>
        <c:ser>
          <c:idx val="0"/>
          <c:order val="0"/>
          <c:spPr>
            <a:ln w="19050" cap="rnd">
              <a:solidFill>
                <a:schemeClr val="accent1"/>
              </a:solidFill>
              <a:round/>
            </a:ln>
            <a:effectLst/>
          </c:spPr>
          <c:marker>
            <c:symbol val="none"/>
          </c:marker>
          <c:xVal>
            <c:numRef>
              <c:f>'Engine Load Cell Data'!$C$9:$C$209</c:f>
              <c:numCache>
                <c:formatCode>General</c:formatCode>
                <c:ptCount val="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numCache>
            </c:numRef>
          </c:xVal>
          <c:yVal>
            <c:numRef>
              <c:f>'Engine Load Cell Data'!$F$9:$F$209</c:f>
              <c:numCache>
                <c:formatCode>General</c:formatCode>
                <c:ptCount val="201"/>
                <c:pt idx="0">
                  <c:v>1.4124999999999996</c:v>
                </c:pt>
                <c:pt idx="1">
                  <c:v>5.5249999999999995</c:v>
                </c:pt>
                <c:pt idx="2">
                  <c:v>1.4124999999999996</c:v>
                </c:pt>
                <c:pt idx="3">
                  <c:v>-2.7</c:v>
                </c:pt>
                <c:pt idx="4">
                  <c:v>-6.7999999999999989</c:v>
                </c:pt>
                <c:pt idx="5">
                  <c:v>5.5249999999999995</c:v>
                </c:pt>
                <c:pt idx="6">
                  <c:v>9.6374999999999993</c:v>
                </c:pt>
                <c:pt idx="7">
                  <c:v>-6.7999999999999989</c:v>
                </c:pt>
                <c:pt idx="8">
                  <c:v>-2.7</c:v>
                </c:pt>
                <c:pt idx="9">
                  <c:v>-2.7</c:v>
                </c:pt>
                <c:pt idx="10">
                  <c:v>5.5249999999999995</c:v>
                </c:pt>
                <c:pt idx="11">
                  <c:v>-2.7</c:v>
                </c:pt>
                <c:pt idx="12">
                  <c:v>-6.7999999999999989</c:v>
                </c:pt>
                <c:pt idx="13">
                  <c:v>17.850000000000001</c:v>
                </c:pt>
                <c:pt idx="14">
                  <c:v>50.724999999999994</c:v>
                </c:pt>
                <c:pt idx="15">
                  <c:v>83.600000000000009</c:v>
                </c:pt>
                <c:pt idx="16">
                  <c:v>79.487499999999997</c:v>
                </c:pt>
                <c:pt idx="17">
                  <c:v>46.612500000000004</c:v>
                </c:pt>
                <c:pt idx="18">
                  <c:v>38.4</c:v>
                </c:pt>
                <c:pt idx="19">
                  <c:v>26.074999999999996</c:v>
                </c:pt>
                <c:pt idx="20">
                  <c:v>26.074999999999996</c:v>
                </c:pt>
                <c:pt idx="21">
                  <c:v>30.175000000000001</c:v>
                </c:pt>
                <c:pt idx="22">
                  <c:v>21.962499999999999</c:v>
                </c:pt>
                <c:pt idx="23">
                  <c:v>30.175000000000001</c:v>
                </c:pt>
                <c:pt idx="24">
                  <c:v>21.962499999999999</c:v>
                </c:pt>
                <c:pt idx="25">
                  <c:v>26.074999999999996</c:v>
                </c:pt>
                <c:pt idx="26">
                  <c:v>26.074999999999996</c:v>
                </c:pt>
                <c:pt idx="27">
                  <c:v>26.074999999999996</c:v>
                </c:pt>
                <c:pt idx="28">
                  <c:v>21.962499999999999</c:v>
                </c:pt>
                <c:pt idx="29">
                  <c:v>26.074999999999996</c:v>
                </c:pt>
                <c:pt idx="30">
                  <c:v>26.074999999999996</c:v>
                </c:pt>
                <c:pt idx="31">
                  <c:v>21.962499999999999</c:v>
                </c:pt>
                <c:pt idx="32">
                  <c:v>21.962499999999999</c:v>
                </c:pt>
                <c:pt idx="33">
                  <c:v>30.175000000000001</c:v>
                </c:pt>
                <c:pt idx="34">
                  <c:v>26.074999999999996</c:v>
                </c:pt>
                <c:pt idx="35">
                  <c:v>26.074999999999996</c:v>
                </c:pt>
                <c:pt idx="36">
                  <c:v>21.962499999999999</c:v>
                </c:pt>
                <c:pt idx="37">
                  <c:v>26.074999999999996</c:v>
                </c:pt>
                <c:pt idx="38">
                  <c:v>17.850000000000001</c:v>
                </c:pt>
                <c:pt idx="39">
                  <c:v>26.074999999999996</c:v>
                </c:pt>
                <c:pt idx="40">
                  <c:v>38.4</c:v>
                </c:pt>
                <c:pt idx="41">
                  <c:v>26.074999999999996</c:v>
                </c:pt>
                <c:pt idx="42">
                  <c:v>30.175000000000001</c:v>
                </c:pt>
                <c:pt idx="43">
                  <c:v>30.175000000000001</c:v>
                </c:pt>
                <c:pt idx="44">
                  <c:v>30.175000000000001</c:v>
                </c:pt>
                <c:pt idx="45">
                  <c:v>21.962499999999999</c:v>
                </c:pt>
                <c:pt idx="46">
                  <c:v>26.074999999999996</c:v>
                </c:pt>
                <c:pt idx="47">
                  <c:v>30.175000000000001</c:v>
                </c:pt>
                <c:pt idx="48">
                  <c:v>34.287499999999994</c:v>
                </c:pt>
                <c:pt idx="49">
                  <c:v>30.175000000000001</c:v>
                </c:pt>
                <c:pt idx="50">
                  <c:v>34.287499999999994</c:v>
                </c:pt>
                <c:pt idx="51">
                  <c:v>30.175000000000001</c:v>
                </c:pt>
                <c:pt idx="52">
                  <c:v>30.175000000000001</c:v>
                </c:pt>
                <c:pt idx="53">
                  <c:v>17.850000000000001</c:v>
                </c:pt>
                <c:pt idx="54">
                  <c:v>34.287499999999994</c:v>
                </c:pt>
                <c:pt idx="55">
                  <c:v>38.4</c:v>
                </c:pt>
                <c:pt idx="56">
                  <c:v>30.175000000000001</c:v>
                </c:pt>
                <c:pt idx="57">
                  <c:v>30.175000000000001</c:v>
                </c:pt>
                <c:pt idx="58">
                  <c:v>26.074999999999996</c:v>
                </c:pt>
                <c:pt idx="59">
                  <c:v>30.175000000000001</c:v>
                </c:pt>
                <c:pt idx="60">
                  <c:v>30.175000000000001</c:v>
                </c:pt>
                <c:pt idx="61">
                  <c:v>26.074999999999996</c:v>
                </c:pt>
                <c:pt idx="62">
                  <c:v>26.074999999999996</c:v>
                </c:pt>
                <c:pt idx="63">
                  <c:v>21.962499999999999</c:v>
                </c:pt>
                <c:pt idx="64">
                  <c:v>21.962499999999999</c:v>
                </c:pt>
                <c:pt idx="65">
                  <c:v>26.074999999999996</c:v>
                </c:pt>
                <c:pt idx="66">
                  <c:v>21.962499999999999</c:v>
                </c:pt>
                <c:pt idx="67">
                  <c:v>26.074999999999996</c:v>
                </c:pt>
                <c:pt idx="68">
                  <c:v>30.175000000000001</c:v>
                </c:pt>
                <c:pt idx="69">
                  <c:v>26.074999999999996</c:v>
                </c:pt>
                <c:pt idx="70">
                  <c:v>34.287499999999994</c:v>
                </c:pt>
                <c:pt idx="71">
                  <c:v>21.962499999999999</c:v>
                </c:pt>
                <c:pt idx="72">
                  <c:v>21.962499999999999</c:v>
                </c:pt>
                <c:pt idx="73">
                  <c:v>26.074999999999996</c:v>
                </c:pt>
                <c:pt idx="74">
                  <c:v>30.175000000000001</c:v>
                </c:pt>
                <c:pt idx="75">
                  <c:v>21.962499999999999</c:v>
                </c:pt>
                <c:pt idx="76">
                  <c:v>30.175000000000001</c:v>
                </c:pt>
                <c:pt idx="77">
                  <c:v>21.962499999999999</c:v>
                </c:pt>
                <c:pt idx="78">
                  <c:v>26.074999999999996</c:v>
                </c:pt>
                <c:pt idx="79">
                  <c:v>30.175000000000001</c:v>
                </c:pt>
                <c:pt idx="80">
                  <c:v>21.962499999999999</c:v>
                </c:pt>
                <c:pt idx="81">
                  <c:v>21.962499999999999</c:v>
                </c:pt>
                <c:pt idx="82">
                  <c:v>26.074999999999996</c:v>
                </c:pt>
                <c:pt idx="83">
                  <c:v>26.074999999999996</c:v>
                </c:pt>
                <c:pt idx="84">
                  <c:v>26.074999999999996</c:v>
                </c:pt>
                <c:pt idx="85">
                  <c:v>30.175000000000001</c:v>
                </c:pt>
                <c:pt idx="86">
                  <c:v>30.175000000000001</c:v>
                </c:pt>
                <c:pt idx="87">
                  <c:v>30.175000000000001</c:v>
                </c:pt>
                <c:pt idx="88">
                  <c:v>17.850000000000001</c:v>
                </c:pt>
                <c:pt idx="89">
                  <c:v>26.074999999999996</c:v>
                </c:pt>
                <c:pt idx="90">
                  <c:v>21.962499999999999</c:v>
                </c:pt>
                <c:pt idx="91">
                  <c:v>21.962499999999999</c:v>
                </c:pt>
                <c:pt idx="92">
                  <c:v>26.074999999999996</c:v>
                </c:pt>
                <c:pt idx="93">
                  <c:v>26.074999999999996</c:v>
                </c:pt>
                <c:pt idx="94">
                  <c:v>21.962499999999999</c:v>
                </c:pt>
                <c:pt idx="95">
                  <c:v>21.962499999999999</c:v>
                </c:pt>
                <c:pt idx="96">
                  <c:v>21.962499999999999</c:v>
                </c:pt>
                <c:pt idx="97">
                  <c:v>21.962499999999999</c:v>
                </c:pt>
                <c:pt idx="98">
                  <c:v>30.175000000000001</c:v>
                </c:pt>
                <c:pt idx="99">
                  <c:v>21.962499999999999</c:v>
                </c:pt>
                <c:pt idx="100">
                  <c:v>26.074999999999996</c:v>
                </c:pt>
                <c:pt idx="101">
                  <c:v>26.074999999999996</c:v>
                </c:pt>
                <c:pt idx="102">
                  <c:v>21.962499999999999</c:v>
                </c:pt>
                <c:pt idx="103">
                  <c:v>30.175000000000001</c:v>
                </c:pt>
                <c:pt idx="104">
                  <c:v>17.850000000000001</c:v>
                </c:pt>
                <c:pt idx="105">
                  <c:v>26.074999999999996</c:v>
                </c:pt>
                <c:pt idx="106">
                  <c:v>26.074999999999996</c:v>
                </c:pt>
                <c:pt idx="107">
                  <c:v>21.962499999999999</c:v>
                </c:pt>
                <c:pt idx="108">
                  <c:v>21.962499999999999</c:v>
                </c:pt>
                <c:pt idx="109">
                  <c:v>17.850000000000001</c:v>
                </c:pt>
                <c:pt idx="110">
                  <c:v>21.962499999999999</c:v>
                </c:pt>
                <c:pt idx="111">
                  <c:v>26.074999999999996</c:v>
                </c:pt>
                <c:pt idx="112">
                  <c:v>26.074999999999996</c:v>
                </c:pt>
                <c:pt idx="113">
                  <c:v>26.074999999999996</c:v>
                </c:pt>
                <c:pt idx="114">
                  <c:v>21.962499999999999</c:v>
                </c:pt>
                <c:pt idx="115">
                  <c:v>26.074999999999996</c:v>
                </c:pt>
                <c:pt idx="116">
                  <c:v>17.850000000000001</c:v>
                </c:pt>
                <c:pt idx="117">
                  <c:v>17.850000000000001</c:v>
                </c:pt>
                <c:pt idx="118">
                  <c:v>21.962499999999999</c:v>
                </c:pt>
                <c:pt idx="119">
                  <c:v>21.962499999999999</c:v>
                </c:pt>
                <c:pt idx="120">
                  <c:v>21.962499999999999</c:v>
                </c:pt>
                <c:pt idx="121">
                  <c:v>17.850000000000001</c:v>
                </c:pt>
                <c:pt idx="122">
                  <c:v>17.850000000000001</c:v>
                </c:pt>
                <c:pt idx="123">
                  <c:v>30.175000000000001</c:v>
                </c:pt>
                <c:pt idx="124">
                  <c:v>17.850000000000001</c:v>
                </c:pt>
                <c:pt idx="125">
                  <c:v>30.175000000000001</c:v>
                </c:pt>
                <c:pt idx="126">
                  <c:v>30.175000000000001</c:v>
                </c:pt>
                <c:pt idx="127">
                  <c:v>26.074999999999996</c:v>
                </c:pt>
                <c:pt idx="128">
                  <c:v>5.5249999999999995</c:v>
                </c:pt>
                <c:pt idx="129">
                  <c:v>5.5249999999999995</c:v>
                </c:pt>
                <c:pt idx="130">
                  <c:v>5.5249999999999995</c:v>
                </c:pt>
                <c:pt idx="131">
                  <c:v>5.5249999999999995</c:v>
                </c:pt>
                <c:pt idx="132">
                  <c:v>-2.7</c:v>
                </c:pt>
                <c:pt idx="133">
                  <c:v>1.4124999999999996</c:v>
                </c:pt>
                <c:pt idx="134">
                  <c:v>1.4124999999999996</c:v>
                </c:pt>
                <c:pt idx="135">
                  <c:v>1.4124999999999996</c:v>
                </c:pt>
                <c:pt idx="136">
                  <c:v>5.5249999999999995</c:v>
                </c:pt>
                <c:pt idx="137">
                  <c:v>-2.7</c:v>
                </c:pt>
                <c:pt idx="138">
                  <c:v>1.4124999999999996</c:v>
                </c:pt>
                <c:pt idx="139">
                  <c:v>1.4124999999999996</c:v>
                </c:pt>
                <c:pt idx="140">
                  <c:v>5.5249999999999995</c:v>
                </c:pt>
                <c:pt idx="141">
                  <c:v>-2.7</c:v>
                </c:pt>
                <c:pt idx="142">
                  <c:v>9.6374999999999993</c:v>
                </c:pt>
                <c:pt idx="143">
                  <c:v>5.5249999999999995</c:v>
                </c:pt>
                <c:pt idx="144">
                  <c:v>1.4124999999999996</c:v>
                </c:pt>
                <c:pt idx="145">
                  <c:v>-6.7999999999999989</c:v>
                </c:pt>
                <c:pt idx="146">
                  <c:v>9.6374999999999993</c:v>
                </c:pt>
                <c:pt idx="147">
                  <c:v>17.850000000000001</c:v>
                </c:pt>
                <c:pt idx="148">
                  <c:v>17.850000000000001</c:v>
                </c:pt>
                <c:pt idx="149">
                  <c:v>21.962499999999999</c:v>
                </c:pt>
                <c:pt idx="150">
                  <c:v>17.850000000000001</c:v>
                </c:pt>
                <c:pt idx="151">
                  <c:v>21.962499999999999</c:v>
                </c:pt>
                <c:pt idx="152">
                  <c:v>13.737499999999999</c:v>
                </c:pt>
                <c:pt idx="153">
                  <c:v>17.850000000000001</c:v>
                </c:pt>
                <c:pt idx="154">
                  <c:v>17.850000000000001</c:v>
                </c:pt>
                <c:pt idx="155">
                  <c:v>13.737499999999999</c:v>
                </c:pt>
                <c:pt idx="156">
                  <c:v>21.962499999999999</c:v>
                </c:pt>
                <c:pt idx="157">
                  <c:v>30.175000000000001</c:v>
                </c:pt>
                <c:pt idx="158">
                  <c:v>26.074999999999996</c:v>
                </c:pt>
                <c:pt idx="159">
                  <c:v>21.962499999999999</c:v>
                </c:pt>
                <c:pt idx="160">
                  <c:v>21.962499999999999</c:v>
                </c:pt>
                <c:pt idx="161">
                  <c:v>17.850000000000001</c:v>
                </c:pt>
                <c:pt idx="162">
                  <c:v>21.962499999999999</c:v>
                </c:pt>
                <c:pt idx="163">
                  <c:v>26.074999999999996</c:v>
                </c:pt>
                <c:pt idx="164">
                  <c:v>5.5249999999999995</c:v>
                </c:pt>
                <c:pt idx="165">
                  <c:v>1.4124999999999996</c:v>
                </c:pt>
                <c:pt idx="166">
                  <c:v>5.5249999999999995</c:v>
                </c:pt>
                <c:pt idx="167">
                  <c:v>1.4124999999999996</c:v>
                </c:pt>
                <c:pt idx="168">
                  <c:v>1.4124999999999996</c:v>
                </c:pt>
                <c:pt idx="169">
                  <c:v>1.4124999999999996</c:v>
                </c:pt>
                <c:pt idx="170">
                  <c:v>-2.7</c:v>
                </c:pt>
                <c:pt idx="171">
                  <c:v>-2.7</c:v>
                </c:pt>
                <c:pt idx="172">
                  <c:v>5.5249999999999995</c:v>
                </c:pt>
                <c:pt idx="173">
                  <c:v>5.5249999999999995</c:v>
                </c:pt>
                <c:pt idx="174">
                  <c:v>5.5249999999999995</c:v>
                </c:pt>
                <c:pt idx="175">
                  <c:v>5.5249999999999995</c:v>
                </c:pt>
                <c:pt idx="176">
                  <c:v>-2.7</c:v>
                </c:pt>
                <c:pt idx="177">
                  <c:v>1.4124999999999996</c:v>
                </c:pt>
                <c:pt idx="178">
                  <c:v>-2.7</c:v>
                </c:pt>
                <c:pt idx="179">
                  <c:v>1.4124999999999996</c:v>
                </c:pt>
                <c:pt idx="180">
                  <c:v>5.5249999999999995</c:v>
                </c:pt>
                <c:pt idx="181">
                  <c:v>9.6374999999999993</c:v>
                </c:pt>
                <c:pt idx="182">
                  <c:v>-2.7</c:v>
                </c:pt>
                <c:pt idx="183">
                  <c:v>1.4124999999999996</c:v>
                </c:pt>
                <c:pt idx="184">
                  <c:v>5.5249999999999995</c:v>
                </c:pt>
                <c:pt idx="185">
                  <c:v>9.6374999999999993</c:v>
                </c:pt>
                <c:pt idx="186">
                  <c:v>9.6374999999999993</c:v>
                </c:pt>
                <c:pt idx="187">
                  <c:v>9.6374999999999993</c:v>
                </c:pt>
                <c:pt idx="188">
                  <c:v>-2.7</c:v>
                </c:pt>
                <c:pt idx="189">
                  <c:v>1.4124999999999996</c:v>
                </c:pt>
                <c:pt idx="190">
                  <c:v>-2.7</c:v>
                </c:pt>
                <c:pt idx="191">
                  <c:v>5.5249999999999995</c:v>
                </c:pt>
                <c:pt idx="192">
                  <c:v>-2.7</c:v>
                </c:pt>
                <c:pt idx="193">
                  <c:v>1.4124999999999996</c:v>
                </c:pt>
                <c:pt idx="194">
                  <c:v>5.5249999999999995</c:v>
                </c:pt>
                <c:pt idx="195">
                  <c:v>-2.7</c:v>
                </c:pt>
                <c:pt idx="196">
                  <c:v>9.6374999999999993</c:v>
                </c:pt>
                <c:pt idx="197">
                  <c:v>5.5249999999999995</c:v>
                </c:pt>
                <c:pt idx="198">
                  <c:v>9.6374999999999993</c:v>
                </c:pt>
                <c:pt idx="199">
                  <c:v>5.5249999999999995</c:v>
                </c:pt>
                <c:pt idx="200">
                  <c:v>1.4124999999999996</c:v>
                </c:pt>
              </c:numCache>
            </c:numRef>
          </c:yVal>
          <c:smooth val="0"/>
          <c:extLst>
            <c:ext xmlns:c16="http://schemas.microsoft.com/office/drawing/2014/chart" uri="{C3380CC4-5D6E-409C-BE32-E72D297353CC}">
              <c16:uniqueId val="{00000000-CF8B-4498-AB5B-0E0981007B0B}"/>
            </c:ext>
          </c:extLst>
        </c:ser>
        <c:dLbls>
          <c:showLegendKey val="0"/>
          <c:showVal val="0"/>
          <c:showCatName val="0"/>
          <c:showSerName val="0"/>
          <c:showPercent val="0"/>
          <c:showBubbleSize val="0"/>
        </c:dLbls>
        <c:axId val="345789840"/>
        <c:axId val="2121418928"/>
      </c:scatterChart>
      <c:valAx>
        <c:axId val="345789840"/>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Time</a:t>
                </a:r>
                <a:r>
                  <a:rPr lang="en-US" sz="1600" baseline="0" dirty="0"/>
                  <a:t> (Sec)</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2121418928"/>
        <c:crosses val="autoZero"/>
        <c:crossBetween val="midCat"/>
      </c:valAx>
      <c:valAx>
        <c:axId val="2121418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Thrust</a:t>
                </a:r>
                <a:r>
                  <a:rPr lang="en-US" sz="1600" baseline="0" dirty="0"/>
                  <a:t> (</a:t>
                </a:r>
                <a:r>
                  <a:rPr lang="en-US" sz="1600" baseline="0" dirty="0" err="1"/>
                  <a:t>lbs</a:t>
                </a:r>
                <a:r>
                  <a:rPr lang="en-US" sz="1600" baseline="0" dirty="0"/>
                  <a:t>)</a:t>
                </a:r>
                <a:endParaRPr lang="en-US" sz="16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5789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Thermocouple</a:t>
            </a:r>
            <a:r>
              <a:rPr lang="en-US" sz="2000" baseline="0" dirty="0"/>
              <a:t> Data</a:t>
            </a:r>
            <a:endParaRPr lang="en-US"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'Thermocouple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pt idx="1201">
                  <c:v>60.050000000000011</c:v>
                </c:pt>
                <c:pt idx="1202">
                  <c:v>60.099999999999994</c:v>
                </c:pt>
                <c:pt idx="1203">
                  <c:v>60.150000000000006</c:v>
                </c:pt>
                <c:pt idx="1204">
                  <c:v>60.199999999999989</c:v>
                </c:pt>
                <c:pt idx="1205">
                  <c:v>60.25</c:v>
                </c:pt>
                <c:pt idx="1206">
                  <c:v>60.300000000000011</c:v>
                </c:pt>
                <c:pt idx="1207">
                  <c:v>60.349999999999994</c:v>
                </c:pt>
                <c:pt idx="1208">
                  <c:v>60.400000000000006</c:v>
                </c:pt>
                <c:pt idx="1209">
                  <c:v>60.449999999999989</c:v>
                </c:pt>
                <c:pt idx="1210">
                  <c:v>60.5</c:v>
                </c:pt>
                <c:pt idx="1211">
                  <c:v>60.550000000000011</c:v>
                </c:pt>
                <c:pt idx="1212">
                  <c:v>60.599999999999994</c:v>
                </c:pt>
                <c:pt idx="1213">
                  <c:v>60.650000000000006</c:v>
                </c:pt>
                <c:pt idx="1214">
                  <c:v>60.699999999999989</c:v>
                </c:pt>
                <c:pt idx="1215">
                  <c:v>60.75</c:v>
                </c:pt>
                <c:pt idx="1216">
                  <c:v>60.800000000000011</c:v>
                </c:pt>
                <c:pt idx="1217">
                  <c:v>60.849999999999994</c:v>
                </c:pt>
                <c:pt idx="1218">
                  <c:v>60.900000000000006</c:v>
                </c:pt>
                <c:pt idx="1219">
                  <c:v>60.949999999999989</c:v>
                </c:pt>
                <c:pt idx="1220">
                  <c:v>61</c:v>
                </c:pt>
                <c:pt idx="1221">
                  <c:v>61.050000000000011</c:v>
                </c:pt>
                <c:pt idx="1222">
                  <c:v>61.099999999999994</c:v>
                </c:pt>
                <c:pt idx="1223">
                  <c:v>61.150000000000006</c:v>
                </c:pt>
                <c:pt idx="1224">
                  <c:v>61.199999999999989</c:v>
                </c:pt>
                <c:pt idx="1225">
                  <c:v>61.25</c:v>
                </c:pt>
                <c:pt idx="1226">
                  <c:v>61.300000000000011</c:v>
                </c:pt>
                <c:pt idx="1227">
                  <c:v>61.349999999999994</c:v>
                </c:pt>
                <c:pt idx="1228">
                  <c:v>61.400000000000006</c:v>
                </c:pt>
                <c:pt idx="1229">
                  <c:v>61.449999999999989</c:v>
                </c:pt>
                <c:pt idx="1230">
                  <c:v>61.5</c:v>
                </c:pt>
                <c:pt idx="1231">
                  <c:v>61.550000000000011</c:v>
                </c:pt>
                <c:pt idx="1232">
                  <c:v>61.599999999999994</c:v>
                </c:pt>
                <c:pt idx="1233">
                  <c:v>61.650000000000006</c:v>
                </c:pt>
                <c:pt idx="1234">
                  <c:v>61.699999999999989</c:v>
                </c:pt>
                <c:pt idx="1235">
                  <c:v>61.75</c:v>
                </c:pt>
                <c:pt idx="1236">
                  <c:v>61.800000000000011</c:v>
                </c:pt>
                <c:pt idx="1237">
                  <c:v>61.849999999999994</c:v>
                </c:pt>
                <c:pt idx="1238">
                  <c:v>61.900000000000006</c:v>
                </c:pt>
                <c:pt idx="1239">
                  <c:v>61.949999999999989</c:v>
                </c:pt>
                <c:pt idx="1240">
                  <c:v>62</c:v>
                </c:pt>
                <c:pt idx="1241">
                  <c:v>62.050000000000011</c:v>
                </c:pt>
                <c:pt idx="1242">
                  <c:v>62.099999999999994</c:v>
                </c:pt>
                <c:pt idx="1243">
                  <c:v>62.150000000000006</c:v>
                </c:pt>
                <c:pt idx="1244">
                  <c:v>62.199999999999989</c:v>
                </c:pt>
                <c:pt idx="1245">
                  <c:v>62.25</c:v>
                </c:pt>
                <c:pt idx="1246">
                  <c:v>62.300000000000011</c:v>
                </c:pt>
                <c:pt idx="1247">
                  <c:v>62.349999999999994</c:v>
                </c:pt>
                <c:pt idx="1248">
                  <c:v>62.400000000000006</c:v>
                </c:pt>
                <c:pt idx="1249">
                  <c:v>62.449999999999989</c:v>
                </c:pt>
                <c:pt idx="1250">
                  <c:v>62.5</c:v>
                </c:pt>
                <c:pt idx="1251">
                  <c:v>62.550000000000011</c:v>
                </c:pt>
                <c:pt idx="1252">
                  <c:v>62.599999999999994</c:v>
                </c:pt>
                <c:pt idx="1253">
                  <c:v>62.650000000000006</c:v>
                </c:pt>
                <c:pt idx="1254">
                  <c:v>62.699999999999989</c:v>
                </c:pt>
                <c:pt idx="1255">
                  <c:v>62.75</c:v>
                </c:pt>
                <c:pt idx="1256">
                  <c:v>62.800000000000011</c:v>
                </c:pt>
                <c:pt idx="1257">
                  <c:v>62.849999999999994</c:v>
                </c:pt>
                <c:pt idx="1258">
                  <c:v>62.900000000000006</c:v>
                </c:pt>
                <c:pt idx="1259">
                  <c:v>62.949999999999989</c:v>
                </c:pt>
                <c:pt idx="1260">
                  <c:v>63</c:v>
                </c:pt>
                <c:pt idx="1261">
                  <c:v>63.050000000000011</c:v>
                </c:pt>
                <c:pt idx="1262">
                  <c:v>63.099999999999994</c:v>
                </c:pt>
                <c:pt idx="1263">
                  <c:v>63.150000000000006</c:v>
                </c:pt>
                <c:pt idx="1264">
                  <c:v>63.199999999999989</c:v>
                </c:pt>
                <c:pt idx="1265">
                  <c:v>63.25</c:v>
                </c:pt>
                <c:pt idx="1266">
                  <c:v>63.300000000000011</c:v>
                </c:pt>
                <c:pt idx="1267">
                  <c:v>63.349999999999994</c:v>
                </c:pt>
                <c:pt idx="1268">
                  <c:v>63.400000000000006</c:v>
                </c:pt>
                <c:pt idx="1269">
                  <c:v>63.449999999999989</c:v>
                </c:pt>
                <c:pt idx="1270">
                  <c:v>63.5</c:v>
                </c:pt>
                <c:pt idx="1271">
                  <c:v>63.550000000000011</c:v>
                </c:pt>
                <c:pt idx="1272">
                  <c:v>63.599999999999994</c:v>
                </c:pt>
                <c:pt idx="1273">
                  <c:v>63.650000000000006</c:v>
                </c:pt>
                <c:pt idx="1274">
                  <c:v>63.699999999999989</c:v>
                </c:pt>
                <c:pt idx="1275">
                  <c:v>63.75</c:v>
                </c:pt>
                <c:pt idx="1276">
                  <c:v>63.800000000000011</c:v>
                </c:pt>
                <c:pt idx="1277">
                  <c:v>63.849999999999994</c:v>
                </c:pt>
                <c:pt idx="1278">
                  <c:v>63.900000000000006</c:v>
                </c:pt>
                <c:pt idx="1279">
                  <c:v>63.949999999999989</c:v>
                </c:pt>
                <c:pt idx="1280">
                  <c:v>64</c:v>
                </c:pt>
                <c:pt idx="1281">
                  <c:v>64.050000000000011</c:v>
                </c:pt>
                <c:pt idx="1282">
                  <c:v>64.099999999999994</c:v>
                </c:pt>
                <c:pt idx="1283">
                  <c:v>64.150000000000006</c:v>
                </c:pt>
                <c:pt idx="1284">
                  <c:v>64.199999999999989</c:v>
                </c:pt>
                <c:pt idx="1285">
                  <c:v>64.25</c:v>
                </c:pt>
                <c:pt idx="1286">
                  <c:v>64.300000000000011</c:v>
                </c:pt>
                <c:pt idx="1287">
                  <c:v>64.349999999999994</c:v>
                </c:pt>
                <c:pt idx="1288">
                  <c:v>64.400000000000006</c:v>
                </c:pt>
                <c:pt idx="1289">
                  <c:v>64.449999999999989</c:v>
                </c:pt>
                <c:pt idx="1290">
                  <c:v>64.5</c:v>
                </c:pt>
                <c:pt idx="1291">
                  <c:v>64.550000000000011</c:v>
                </c:pt>
                <c:pt idx="1292">
                  <c:v>64.599999999999994</c:v>
                </c:pt>
                <c:pt idx="1293">
                  <c:v>64.650000000000006</c:v>
                </c:pt>
                <c:pt idx="1294">
                  <c:v>64.699999999999989</c:v>
                </c:pt>
                <c:pt idx="1295">
                  <c:v>64.75</c:v>
                </c:pt>
                <c:pt idx="1296">
                  <c:v>64.800000000000011</c:v>
                </c:pt>
                <c:pt idx="1297">
                  <c:v>64.849999999999994</c:v>
                </c:pt>
                <c:pt idx="1298">
                  <c:v>64.900000000000006</c:v>
                </c:pt>
                <c:pt idx="1299">
                  <c:v>64.949999999999989</c:v>
                </c:pt>
                <c:pt idx="1300">
                  <c:v>65</c:v>
                </c:pt>
                <c:pt idx="1301">
                  <c:v>65.050000000000011</c:v>
                </c:pt>
                <c:pt idx="1302">
                  <c:v>65.099999999999994</c:v>
                </c:pt>
                <c:pt idx="1303">
                  <c:v>65.150000000000006</c:v>
                </c:pt>
                <c:pt idx="1304">
                  <c:v>65.199999999999989</c:v>
                </c:pt>
                <c:pt idx="1305">
                  <c:v>65.25</c:v>
                </c:pt>
                <c:pt idx="1306">
                  <c:v>65.300000000000011</c:v>
                </c:pt>
                <c:pt idx="1307">
                  <c:v>65.349999999999994</c:v>
                </c:pt>
                <c:pt idx="1308">
                  <c:v>65.400000000000006</c:v>
                </c:pt>
                <c:pt idx="1309">
                  <c:v>65.449999999999989</c:v>
                </c:pt>
                <c:pt idx="1310">
                  <c:v>65.5</c:v>
                </c:pt>
                <c:pt idx="1311">
                  <c:v>65.550000000000011</c:v>
                </c:pt>
                <c:pt idx="1312">
                  <c:v>65.599999999999994</c:v>
                </c:pt>
                <c:pt idx="1313">
                  <c:v>65.650000000000006</c:v>
                </c:pt>
                <c:pt idx="1314">
                  <c:v>65.699999999999989</c:v>
                </c:pt>
                <c:pt idx="1315">
                  <c:v>65.75</c:v>
                </c:pt>
                <c:pt idx="1316">
                  <c:v>65.800000000000011</c:v>
                </c:pt>
                <c:pt idx="1317">
                  <c:v>65.849999999999994</c:v>
                </c:pt>
                <c:pt idx="1318">
                  <c:v>65.900000000000006</c:v>
                </c:pt>
                <c:pt idx="1319">
                  <c:v>65.949999999999989</c:v>
                </c:pt>
                <c:pt idx="1320">
                  <c:v>66</c:v>
                </c:pt>
                <c:pt idx="1321">
                  <c:v>66.050000000000011</c:v>
                </c:pt>
                <c:pt idx="1322">
                  <c:v>66.099999999999994</c:v>
                </c:pt>
                <c:pt idx="1323">
                  <c:v>66.150000000000006</c:v>
                </c:pt>
                <c:pt idx="1324">
                  <c:v>66.199999999999989</c:v>
                </c:pt>
                <c:pt idx="1325">
                  <c:v>66.25</c:v>
                </c:pt>
                <c:pt idx="1326">
                  <c:v>66.300000000000011</c:v>
                </c:pt>
                <c:pt idx="1327">
                  <c:v>66.349999999999994</c:v>
                </c:pt>
                <c:pt idx="1328">
                  <c:v>66.400000000000006</c:v>
                </c:pt>
                <c:pt idx="1329">
                  <c:v>66.449999999999989</c:v>
                </c:pt>
                <c:pt idx="1330">
                  <c:v>66.5</c:v>
                </c:pt>
                <c:pt idx="1331">
                  <c:v>66.550000000000011</c:v>
                </c:pt>
                <c:pt idx="1332">
                  <c:v>66.599999999999994</c:v>
                </c:pt>
                <c:pt idx="1333">
                  <c:v>66.650000000000006</c:v>
                </c:pt>
                <c:pt idx="1334">
                  <c:v>66.699999999999989</c:v>
                </c:pt>
                <c:pt idx="1335">
                  <c:v>66.75</c:v>
                </c:pt>
                <c:pt idx="1336">
                  <c:v>66.800000000000011</c:v>
                </c:pt>
                <c:pt idx="1337">
                  <c:v>66.849999999999994</c:v>
                </c:pt>
                <c:pt idx="1338">
                  <c:v>66.900000000000006</c:v>
                </c:pt>
                <c:pt idx="1339">
                  <c:v>66.949999999999989</c:v>
                </c:pt>
                <c:pt idx="1340">
                  <c:v>67</c:v>
                </c:pt>
                <c:pt idx="1341">
                  <c:v>67.050000000000011</c:v>
                </c:pt>
                <c:pt idx="1342">
                  <c:v>67.099999999999994</c:v>
                </c:pt>
                <c:pt idx="1343">
                  <c:v>67.150000000000006</c:v>
                </c:pt>
                <c:pt idx="1344">
                  <c:v>67.199999999999989</c:v>
                </c:pt>
                <c:pt idx="1345">
                  <c:v>67.25</c:v>
                </c:pt>
                <c:pt idx="1346">
                  <c:v>67.300000000000011</c:v>
                </c:pt>
                <c:pt idx="1347">
                  <c:v>67.349999999999994</c:v>
                </c:pt>
                <c:pt idx="1348">
                  <c:v>67.400000000000006</c:v>
                </c:pt>
                <c:pt idx="1349">
                  <c:v>67.449999999999989</c:v>
                </c:pt>
                <c:pt idx="1350">
                  <c:v>67.5</c:v>
                </c:pt>
                <c:pt idx="1351">
                  <c:v>67.550000000000011</c:v>
                </c:pt>
                <c:pt idx="1352">
                  <c:v>67.599999999999994</c:v>
                </c:pt>
                <c:pt idx="1353">
                  <c:v>67.650000000000006</c:v>
                </c:pt>
                <c:pt idx="1354">
                  <c:v>67.699999999999989</c:v>
                </c:pt>
                <c:pt idx="1355">
                  <c:v>67.75</c:v>
                </c:pt>
                <c:pt idx="1356">
                  <c:v>67.800000000000011</c:v>
                </c:pt>
                <c:pt idx="1357">
                  <c:v>67.849999999999994</c:v>
                </c:pt>
                <c:pt idx="1358">
                  <c:v>67.900000000000006</c:v>
                </c:pt>
                <c:pt idx="1359">
                  <c:v>67.949999999999989</c:v>
                </c:pt>
                <c:pt idx="1360">
                  <c:v>68</c:v>
                </c:pt>
                <c:pt idx="1361">
                  <c:v>68.050000000000011</c:v>
                </c:pt>
                <c:pt idx="1362">
                  <c:v>68.099999999999994</c:v>
                </c:pt>
                <c:pt idx="1363">
                  <c:v>68.150000000000006</c:v>
                </c:pt>
                <c:pt idx="1364">
                  <c:v>68.199999999999989</c:v>
                </c:pt>
                <c:pt idx="1365">
                  <c:v>68.25</c:v>
                </c:pt>
                <c:pt idx="1366">
                  <c:v>68.300000000000011</c:v>
                </c:pt>
                <c:pt idx="1367">
                  <c:v>68.349999999999994</c:v>
                </c:pt>
                <c:pt idx="1368">
                  <c:v>68.400000000000006</c:v>
                </c:pt>
                <c:pt idx="1369">
                  <c:v>68.449999999999989</c:v>
                </c:pt>
                <c:pt idx="1370">
                  <c:v>68.5</c:v>
                </c:pt>
                <c:pt idx="1371">
                  <c:v>68.550000000000011</c:v>
                </c:pt>
                <c:pt idx="1372">
                  <c:v>68.599999999999994</c:v>
                </c:pt>
                <c:pt idx="1373">
                  <c:v>68.650000000000006</c:v>
                </c:pt>
                <c:pt idx="1374">
                  <c:v>68.699999999999989</c:v>
                </c:pt>
                <c:pt idx="1375">
                  <c:v>68.75</c:v>
                </c:pt>
                <c:pt idx="1376">
                  <c:v>68.800000000000011</c:v>
                </c:pt>
                <c:pt idx="1377">
                  <c:v>68.849999999999994</c:v>
                </c:pt>
                <c:pt idx="1378">
                  <c:v>68.900000000000006</c:v>
                </c:pt>
                <c:pt idx="1379">
                  <c:v>68.949999999999989</c:v>
                </c:pt>
                <c:pt idx="1380">
                  <c:v>69</c:v>
                </c:pt>
                <c:pt idx="1381">
                  <c:v>69.050000000000011</c:v>
                </c:pt>
                <c:pt idx="1382">
                  <c:v>69.099999999999994</c:v>
                </c:pt>
                <c:pt idx="1383">
                  <c:v>69.150000000000006</c:v>
                </c:pt>
                <c:pt idx="1384">
                  <c:v>69.199999999999989</c:v>
                </c:pt>
                <c:pt idx="1385">
                  <c:v>69.25</c:v>
                </c:pt>
                <c:pt idx="1386">
                  <c:v>69.300000000000011</c:v>
                </c:pt>
                <c:pt idx="1387">
                  <c:v>69.349999999999994</c:v>
                </c:pt>
                <c:pt idx="1388">
                  <c:v>69.400000000000006</c:v>
                </c:pt>
                <c:pt idx="1389">
                  <c:v>69.449999999999989</c:v>
                </c:pt>
                <c:pt idx="1390">
                  <c:v>69.5</c:v>
                </c:pt>
                <c:pt idx="1391">
                  <c:v>69.550000000000011</c:v>
                </c:pt>
                <c:pt idx="1392">
                  <c:v>69.599999999999994</c:v>
                </c:pt>
                <c:pt idx="1393">
                  <c:v>69.650000000000006</c:v>
                </c:pt>
                <c:pt idx="1394">
                  <c:v>69.699999999999989</c:v>
                </c:pt>
                <c:pt idx="1395">
                  <c:v>69.75</c:v>
                </c:pt>
                <c:pt idx="1396">
                  <c:v>69.800000000000011</c:v>
                </c:pt>
                <c:pt idx="1397">
                  <c:v>69.849999999999994</c:v>
                </c:pt>
                <c:pt idx="1398">
                  <c:v>69.900000000000006</c:v>
                </c:pt>
                <c:pt idx="1399">
                  <c:v>69.949999999999989</c:v>
                </c:pt>
                <c:pt idx="1400">
                  <c:v>70</c:v>
                </c:pt>
                <c:pt idx="1401">
                  <c:v>70.050000000000011</c:v>
                </c:pt>
                <c:pt idx="1402">
                  <c:v>70.099999999999994</c:v>
                </c:pt>
                <c:pt idx="1403">
                  <c:v>70.150000000000006</c:v>
                </c:pt>
                <c:pt idx="1404">
                  <c:v>70.199999999999989</c:v>
                </c:pt>
                <c:pt idx="1405">
                  <c:v>70.25</c:v>
                </c:pt>
                <c:pt idx="1406">
                  <c:v>70.300000000000011</c:v>
                </c:pt>
                <c:pt idx="1407">
                  <c:v>70.349999999999994</c:v>
                </c:pt>
                <c:pt idx="1408">
                  <c:v>70.400000000000006</c:v>
                </c:pt>
                <c:pt idx="1409">
                  <c:v>70.449999999999989</c:v>
                </c:pt>
                <c:pt idx="1410">
                  <c:v>70.5</c:v>
                </c:pt>
                <c:pt idx="1411">
                  <c:v>70.550000000000011</c:v>
                </c:pt>
                <c:pt idx="1412">
                  <c:v>70.599999999999994</c:v>
                </c:pt>
                <c:pt idx="1413">
                  <c:v>70.650000000000006</c:v>
                </c:pt>
                <c:pt idx="1414">
                  <c:v>70.699999999999989</c:v>
                </c:pt>
                <c:pt idx="1415">
                  <c:v>70.75</c:v>
                </c:pt>
                <c:pt idx="1416">
                  <c:v>70.800000000000011</c:v>
                </c:pt>
                <c:pt idx="1417">
                  <c:v>70.849999999999994</c:v>
                </c:pt>
                <c:pt idx="1418">
                  <c:v>70.900000000000006</c:v>
                </c:pt>
                <c:pt idx="1419">
                  <c:v>70.949999999999989</c:v>
                </c:pt>
                <c:pt idx="1420">
                  <c:v>71</c:v>
                </c:pt>
                <c:pt idx="1421">
                  <c:v>71.050000000000011</c:v>
                </c:pt>
                <c:pt idx="1422">
                  <c:v>71.099999999999994</c:v>
                </c:pt>
                <c:pt idx="1423">
                  <c:v>71.150000000000006</c:v>
                </c:pt>
                <c:pt idx="1424">
                  <c:v>71.199999999999989</c:v>
                </c:pt>
                <c:pt idx="1425">
                  <c:v>71.25</c:v>
                </c:pt>
                <c:pt idx="1426">
                  <c:v>71.300000000000011</c:v>
                </c:pt>
                <c:pt idx="1427">
                  <c:v>71.349999999999994</c:v>
                </c:pt>
                <c:pt idx="1428">
                  <c:v>71.400000000000006</c:v>
                </c:pt>
                <c:pt idx="1429">
                  <c:v>71.449999999999989</c:v>
                </c:pt>
                <c:pt idx="1430">
                  <c:v>71.5</c:v>
                </c:pt>
                <c:pt idx="1431">
                  <c:v>71.550000000000011</c:v>
                </c:pt>
                <c:pt idx="1432">
                  <c:v>71.599999999999994</c:v>
                </c:pt>
                <c:pt idx="1433">
                  <c:v>71.650000000000006</c:v>
                </c:pt>
                <c:pt idx="1434">
                  <c:v>71.699999999999989</c:v>
                </c:pt>
                <c:pt idx="1435">
                  <c:v>71.75</c:v>
                </c:pt>
                <c:pt idx="1436">
                  <c:v>71.800000000000011</c:v>
                </c:pt>
                <c:pt idx="1437">
                  <c:v>71.849999999999994</c:v>
                </c:pt>
                <c:pt idx="1438">
                  <c:v>71.900000000000006</c:v>
                </c:pt>
                <c:pt idx="1439">
                  <c:v>71.949999999999989</c:v>
                </c:pt>
                <c:pt idx="1440">
                  <c:v>72</c:v>
                </c:pt>
                <c:pt idx="1441">
                  <c:v>72.050000000000011</c:v>
                </c:pt>
                <c:pt idx="1442">
                  <c:v>72.099999999999994</c:v>
                </c:pt>
                <c:pt idx="1443">
                  <c:v>72.150000000000006</c:v>
                </c:pt>
                <c:pt idx="1444">
                  <c:v>72.199999999999989</c:v>
                </c:pt>
                <c:pt idx="1445">
                  <c:v>72.25</c:v>
                </c:pt>
                <c:pt idx="1446">
                  <c:v>72.300000000000011</c:v>
                </c:pt>
                <c:pt idx="1447">
                  <c:v>72.349999999999994</c:v>
                </c:pt>
                <c:pt idx="1448">
                  <c:v>72.400000000000006</c:v>
                </c:pt>
                <c:pt idx="1449">
                  <c:v>72.449999999999989</c:v>
                </c:pt>
                <c:pt idx="1450">
                  <c:v>72.5</c:v>
                </c:pt>
                <c:pt idx="1451">
                  <c:v>72.550000000000011</c:v>
                </c:pt>
                <c:pt idx="1452">
                  <c:v>72.599999999999994</c:v>
                </c:pt>
                <c:pt idx="1453">
                  <c:v>72.650000000000006</c:v>
                </c:pt>
                <c:pt idx="1454">
                  <c:v>72.699999999999989</c:v>
                </c:pt>
                <c:pt idx="1455">
                  <c:v>72.75</c:v>
                </c:pt>
                <c:pt idx="1456">
                  <c:v>72.800000000000011</c:v>
                </c:pt>
                <c:pt idx="1457">
                  <c:v>72.849999999999994</c:v>
                </c:pt>
                <c:pt idx="1458">
                  <c:v>72.900000000000006</c:v>
                </c:pt>
                <c:pt idx="1459">
                  <c:v>72.949999999999989</c:v>
                </c:pt>
                <c:pt idx="1460">
                  <c:v>73</c:v>
                </c:pt>
                <c:pt idx="1461">
                  <c:v>73.050000000000011</c:v>
                </c:pt>
                <c:pt idx="1462">
                  <c:v>73.099999999999994</c:v>
                </c:pt>
                <c:pt idx="1463">
                  <c:v>73.150000000000006</c:v>
                </c:pt>
                <c:pt idx="1464">
                  <c:v>73.199999999999989</c:v>
                </c:pt>
                <c:pt idx="1465">
                  <c:v>73.25</c:v>
                </c:pt>
                <c:pt idx="1466">
                  <c:v>73.300000000000011</c:v>
                </c:pt>
                <c:pt idx="1467">
                  <c:v>73.349999999999994</c:v>
                </c:pt>
                <c:pt idx="1468">
                  <c:v>73.400000000000006</c:v>
                </c:pt>
                <c:pt idx="1469">
                  <c:v>73.449999999999989</c:v>
                </c:pt>
                <c:pt idx="1470">
                  <c:v>73.5</c:v>
                </c:pt>
                <c:pt idx="1471">
                  <c:v>73.550000000000011</c:v>
                </c:pt>
                <c:pt idx="1472">
                  <c:v>73.599999999999994</c:v>
                </c:pt>
                <c:pt idx="1473">
                  <c:v>73.650000000000006</c:v>
                </c:pt>
                <c:pt idx="1474">
                  <c:v>73.699999999999989</c:v>
                </c:pt>
                <c:pt idx="1475">
                  <c:v>73.75</c:v>
                </c:pt>
                <c:pt idx="1476">
                  <c:v>73.800000000000011</c:v>
                </c:pt>
                <c:pt idx="1477">
                  <c:v>73.849999999999994</c:v>
                </c:pt>
                <c:pt idx="1478">
                  <c:v>73.900000000000006</c:v>
                </c:pt>
                <c:pt idx="1479">
                  <c:v>73.949999999999989</c:v>
                </c:pt>
                <c:pt idx="1480">
                  <c:v>74</c:v>
                </c:pt>
                <c:pt idx="1481">
                  <c:v>74.050000000000011</c:v>
                </c:pt>
                <c:pt idx="1482">
                  <c:v>74.099999999999994</c:v>
                </c:pt>
                <c:pt idx="1483">
                  <c:v>74.150000000000006</c:v>
                </c:pt>
                <c:pt idx="1484">
                  <c:v>74.199999999999989</c:v>
                </c:pt>
                <c:pt idx="1485">
                  <c:v>74.25</c:v>
                </c:pt>
                <c:pt idx="1486">
                  <c:v>74.300000000000011</c:v>
                </c:pt>
                <c:pt idx="1487">
                  <c:v>74.349999999999994</c:v>
                </c:pt>
                <c:pt idx="1488">
                  <c:v>74.400000000000006</c:v>
                </c:pt>
                <c:pt idx="1489">
                  <c:v>74.449999999999989</c:v>
                </c:pt>
                <c:pt idx="1490">
                  <c:v>74.5</c:v>
                </c:pt>
                <c:pt idx="1491">
                  <c:v>74.550000000000011</c:v>
                </c:pt>
                <c:pt idx="1492">
                  <c:v>74.599999999999994</c:v>
                </c:pt>
                <c:pt idx="1493">
                  <c:v>74.650000000000006</c:v>
                </c:pt>
                <c:pt idx="1494">
                  <c:v>74.699999999999989</c:v>
                </c:pt>
                <c:pt idx="1495">
                  <c:v>74.75</c:v>
                </c:pt>
                <c:pt idx="1496">
                  <c:v>74.800000000000011</c:v>
                </c:pt>
                <c:pt idx="1497">
                  <c:v>74.849999999999994</c:v>
                </c:pt>
                <c:pt idx="1498">
                  <c:v>74.900000000000006</c:v>
                </c:pt>
                <c:pt idx="1499">
                  <c:v>74.949999999999989</c:v>
                </c:pt>
                <c:pt idx="1500">
                  <c:v>75</c:v>
                </c:pt>
              </c:numCache>
            </c:numRef>
          </c:xVal>
          <c:yVal>
            <c:numRef>
              <c:f>'Thermocouple Data'!$B$9:$B$1509</c:f>
              <c:numCache>
                <c:formatCode>General</c:formatCode>
                <c:ptCount val="1501"/>
                <c:pt idx="0">
                  <c:v>32.213949999999997</c:v>
                </c:pt>
                <c:pt idx="1">
                  <c:v>29.780586</c:v>
                </c:pt>
                <c:pt idx="2">
                  <c:v>29.130739999999999</c:v>
                </c:pt>
                <c:pt idx="3">
                  <c:v>28.480495000000001</c:v>
                </c:pt>
                <c:pt idx="4">
                  <c:v>30.267707999999999</c:v>
                </c:pt>
                <c:pt idx="5">
                  <c:v>30.105359</c:v>
                </c:pt>
                <c:pt idx="6">
                  <c:v>26.201491000000001</c:v>
                </c:pt>
                <c:pt idx="7">
                  <c:v>24.897022</c:v>
                </c:pt>
                <c:pt idx="8">
                  <c:v>28.317871</c:v>
                </c:pt>
                <c:pt idx="9">
                  <c:v>33.509459</c:v>
                </c:pt>
                <c:pt idx="10">
                  <c:v>28.805667</c:v>
                </c:pt>
                <c:pt idx="11">
                  <c:v>33.023828000000002</c:v>
                </c:pt>
                <c:pt idx="12">
                  <c:v>33.347607000000004</c:v>
                </c:pt>
                <c:pt idx="13">
                  <c:v>38.998057000000003</c:v>
                </c:pt>
                <c:pt idx="14">
                  <c:v>62.147843000000002</c:v>
                </c:pt>
                <c:pt idx="15">
                  <c:v>87.486424</c:v>
                </c:pt>
                <c:pt idx="16">
                  <c:v>114.267938</c:v>
                </c:pt>
                <c:pt idx="17">
                  <c:v>141.933324</c:v>
                </c:pt>
                <c:pt idx="18">
                  <c:v>157.47147899999999</c:v>
                </c:pt>
                <c:pt idx="19">
                  <c:v>161.41122999999999</c:v>
                </c:pt>
                <c:pt idx="20">
                  <c:v>169.797222</c:v>
                </c:pt>
                <c:pt idx="21">
                  <c:v>173.748638</c:v>
                </c:pt>
                <c:pt idx="22">
                  <c:v>180.66857300000001</c:v>
                </c:pt>
                <c:pt idx="23">
                  <c:v>187.42663099999999</c:v>
                </c:pt>
                <c:pt idx="24">
                  <c:v>193.030472</c:v>
                </c:pt>
                <c:pt idx="25">
                  <c:v>192.53608600000001</c:v>
                </c:pt>
                <c:pt idx="26">
                  <c:v>201.92493300000001</c:v>
                </c:pt>
                <c:pt idx="27">
                  <c:v>198.46717699999999</c:v>
                </c:pt>
                <c:pt idx="28">
                  <c:v>200.44326100000001</c:v>
                </c:pt>
                <c:pt idx="29">
                  <c:v>205.05165099999999</c:v>
                </c:pt>
                <c:pt idx="30">
                  <c:v>201.92493300000001</c:v>
                </c:pt>
                <c:pt idx="31">
                  <c:v>206.69653199999999</c:v>
                </c:pt>
                <c:pt idx="32">
                  <c:v>203.73535799999999</c:v>
                </c:pt>
                <c:pt idx="33">
                  <c:v>205.05165099999999</c:v>
                </c:pt>
                <c:pt idx="34">
                  <c:v>212.613057</c:v>
                </c:pt>
                <c:pt idx="35">
                  <c:v>208.34083699999999</c:v>
                </c:pt>
                <c:pt idx="36">
                  <c:v>215.23977199999999</c:v>
                </c:pt>
                <c:pt idx="37">
                  <c:v>211.79183</c:v>
                </c:pt>
                <c:pt idx="38">
                  <c:v>212.94149899999999</c:v>
                </c:pt>
                <c:pt idx="39">
                  <c:v>210.477508</c:v>
                </c:pt>
                <c:pt idx="40">
                  <c:v>217.20853299999999</c:v>
                </c:pt>
                <c:pt idx="41">
                  <c:v>221.306352</c:v>
                </c:pt>
                <c:pt idx="42">
                  <c:v>216.55240499999999</c:v>
                </c:pt>
                <c:pt idx="43">
                  <c:v>217.86453299999999</c:v>
                </c:pt>
                <c:pt idx="44">
                  <c:v>220.65105700000001</c:v>
                </c:pt>
                <c:pt idx="45">
                  <c:v>215.23977199999999</c:v>
                </c:pt>
                <c:pt idx="46">
                  <c:v>216.060226</c:v>
                </c:pt>
                <c:pt idx="47">
                  <c:v>216.060226</c:v>
                </c:pt>
                <c:pt idx="48">
                  <c:v>219.83174399999999</c:v>
                </c:pt>
                <c:pt idx="49">
                  <c:v>222.28903299999999</c:v>
                </c:pt>
                <c:pt idx="50">
                  <c:v>226.870552</c:v>
                </c:pt>
                <c:pt idx="51">
                  <c:v>226.543543</c:v>
                </c:pt>
                <c:pt idx="52">
                  <c:v>231.118111</c:v>
                </c:pt>
                <c:pt idx="53">
                  <c:v>234.38083499999999</c:v>
                </c:pt>
                <c:pt idx="54">
                  <c:v>239.755145</c:v>
                </c:pt>
                <c:pt idx="55">
                  <c:v>244.468265</c:v>
                </c:pt>
                <c:pt idx="56">
                  <c:v>246.091318</c:v>
                </c:pt>
                <c:pt idx="57">
                  <c:v>249.65808799999999</c:v>
                </c:pt>
                <c:pt idx="58">
                  <c:v>253.38114999999999</c:v>
                </c:pt>
                <c:pt idx="59">
                  <c:v>252.73409000000001</c:v>
                </c:pt>
                <c:pt idx="60">
                  <c:v>253.38114999999999</c:v>
                </c:pt>
                <c:pt idx="61">
                  <c:v>256.93674499999997</c:v>
                </c:pt>
                <c:pt idx="62">
                  <c:v>259.519206</c:v>
                </c:pt>
                <c:pt idx="63">
                  <c:v>259.35788700000001</c:v>
                </c:pt>
                <c:pt idx="64">
                  <c:v>257.25970999999998</c:v>
                </c:pt>
                <c:pt idx="65">
                  <c:v>259.035214</c:v>
                </c:pt>
                <c:pt idx="66">
                  <c:v>264.836499</c:v>
                </c:pt>
                <c:pt idx="67">
                  <c:v>261.77650599999998</c:v>
                </c:pt>
                <c:pt idx="68">
                  <c:v>262.582155</c:v>
                </c:pt>
                <c:pt idx="69">
                  <c:v>260.32563599999997</c:v>
                </c:pt>
                <c:pt idx="70">
                  <c:v>265.31929100000002</c:v>
                </c:pt>
                <c:pt idx="71">
                  <c:v>266.12372599999998</c:v>
                </c:pt>
                <c:pt idx="72">
                  <c:v>263.87061699999998</c:v>
                </c:pt>
                <c:pt idx="73">
                  <c:v>261.937658</c:v>
                </c:pt>
                <c:pt idx="74">
                  <c:v>269.17809699999998</c:v>
                </c:pt>
                <c:pt idx="75">
                  <c:v>272.54947099999998</c:v>
                </c:pt>
                <c:pt idx="76">
                  <c:v>270.62354599999998</c:v>
                </c:pt>
                <c:pt idx="77">
                  <c:v>269.33874500000002</c:v>
                </c:pt>
                <c:pt idx="78">
                  <c:v>272.228589</c:v>
                </c:pt>
                <c:pt idx="79">
                  <c:v>276.71714800000001</c:v>
                </c:pt>
                <c:pt idx="80">
                  <c:v>275.59576700000002</c:v>
                </c:pt>
                <c:pt idx="81">
                  <c:v>279.27844099999999</c:v>
                </c:pt>
                <c:pt idx="82">
                  <c:v>276.23661800000002</c:v>
                </c:pt>
                <c:pt idx="83">
                  <c:v>284.07405799999998</c:v>
                </c:pt>
                <c:pt idx="84">
                  <c:v>280.87795299999999</c:v>
                </c:pt>
                <c:pt idx="85">
                  <c:v>279.918364</c:v>
                </c:pt>
                <c:pt idx="86">
                  <c:v>285.670682</c:v>
                </c:pt>
                <c:pt idx="87">
                  <c:v>289.18000499999999</c:v>
                </c:pt>
                <c:pt idx="88">
                  <c:v>288.86115699999999</c:v>
                </c:pt>
                <c:pt idx="89">
                  <c:v>287.74490600000001</c:v>
                </c:pt>
                <c:pt idx="90">
                  <c:v>284.87248699999998</c:v>
                </c:pt>
                <c:pt idx="91">
                  <c:v>290.93303500000002</c:v>
                </c:pt>
                <c:pt idx="92">
                  <c:v>294.43594899999999</c:v>
                </c:pt>
                <c:pt idx="93">
                  <c:v>289.65821</c:v>
                </c:pt>
                <c:pt idx="94">
                  <c:v>289.65821</c:v>
                </c:pt>
                <c:pt idx="95">
                  <c:v>293.48101700000001</c:v>
                </c:pt>
                <c:pt idx="96">
                  <c:v>296.66296399999999</c:v>
                </c:pt>
                <c:pt idx="97">
                  <c:v>294.43594899999999</c:v>
                </c:pt>
                <c:pt idx="98">
                  <c:v>295.54965800000002</c:v>
                </c:pt>
                <c:pt idx="99">
                  <c:v>303.81074999999998</c:v>
                </c:pt>
                <c:pt idx="100">
                  <c:v>302.54115400000001</c:v>
                </c:pt>
                <c:pt idx="101">
                  <c:v>306.82419599999997</c:v>
                </c:pt>
                <c:pt idx="102">
                  <c:v>309.359894</c:v>
                </c:pt>
                <c:pt idx="103">
                  <c:v>317.747658</c:v>
                </c:pt>
                <c:pt idx="104">
                  <c:v>320.11851999999999</c:v>
                </c:pt>
                <c:pt idx="105">
                  <c:v>318.38001200000002</c:v>
                </c:pt>
                <c:pt idx="106">
                  <c:v>323.59355699999998</c:v>
                </c:pt>
                <c:pt idx="107">
                  <c:v>323.90934199999998</c:v>
                </c:pt>
                <c:pt idx="108">
                  <c:v>323.27775000000003</c:v>
                </c:pt>
                <c:pt idx="109">
                  <c:v>321.06651499999998</c:v>
                </c:pt>
                <c:pt idx="110">
                  <c:v>322.17226299999999</c:v>
                </c:pt>
                <c:pt idx="111">
                  <c:v>327.38164599999999</c:v>
                </c:pt>
                <c:pt idx="112">
                  <c:v>331.00926700000002</c:v>
                </c:pt>
                <c:pt idx="113">
                  <c:v>334.319321</c:v>
                </c:pt>
                <c:pt idx="114">
                  <c:v>333.84657600000003</c:v>
                </c:pt>
                <c:pt idx="115">
                  <c:v>338.25736499999999</c:v>
                </c:pt>
                <c:pt idx="116">
                  <c:v>336.997478</c:v>
                </c:pt>
                <c:pt idx="117">
                  <c:v>339.98928100000001</c:v>
                </c:pt>
                <c:pt idx="118">
                  <c:v>339.04466100000002</c:v>
                </c:pt>
                <c:pt idx="119">
                  <c:v>343.13697999999999</c:v>
                </c:pt>
                <c:pt idx="120">
                  <c:v>334.00416200000001</c:v>
                </c:pt>
                <c:pt idx="121">
                  <c:v>332.90096799999998</c:v>
                </c:pt>
                <c:pt idx="122">
                  <c:v>326.90829200000002</c:v>
                </c:pt>
                <c:pt idx="123">
                  <c:v>325.33012400000001</c:v>
                </c:pt>
                <c:pt idx="124">
                  <c:v>320.59254199999998</c:v>
                </c:pt>
                <c:pt idx="125">
                  <c:v>321.06651499999998</c:v>
                </c:pt>
                <c:pt idx="126">
                  <c:v>319.328373</c:v>
                </c:pt>
                <c:pt idx="127">
                  <c:v>317.747658</c:v>
                </c:pt>
                <c:pt idx="128">
                  <c:v>317.905755</c:v>
                </c:pt>
                <c:pt idx="129">
                  <c:v>308.25073900000001</c:v>
                </c:pt>
                <c:pt idx="130">
                  <c:v>307.29977200000002</c:v>
                </c:pt>
                <c:pt idx="131">
                  <c:v>291.41095000000001</c:v>
                </c:pt>
                <c:pt idx="132">
                  <c:v>282.79607800000002</c:v>
                </c:pt>
                <c:pt idx="133">
                  <c:v>274.473884</c:v>
                </c:pt>
                <c:pt idx="134">
                  <c:v>260.64812999999998</c:v>
                </c:pt>
                <c:pt idx="135">
                  <c:v>255.482844</c:v>
                </c:pt>
                <c:pt idx="136">
                  <c:v>236.49937399999999</c:v>
                </c:pt>
                <c:pt idx="137">
                  <c:v>227.034042</c:v>
                </c:pt>
                <c:pt idx="138">
                  <c:v>225.88941299999999</c:v>
                </c:pt>
                <c:pt idx="139">
                  <c:v>220.487211</c:v>
                </c:pt>
                <c:pt idx="140">
                  <c:v>215.075658</c:v>
                </c:pt>
                <c:pt idx="141">
                  <c:v>212.77728200000001</c:v>
                </c:pt>
                <c:pt idx="142">
                  <c:v>209.98452700000001</c:v>
                </c:pt>
                <c:pt idx="143">
                  <c:v>206.69653199999999</c:v>
                </c:pt>
                <c:pt idx="144">
                  <c:v>202.08954</c:v>
                </c:pt>
                <c:pt idx="145">
                  <c:v>202.74792500000001</c:v>
                </c:pt>
                <c:pt idx="146">
                  <c:v>194.01918499999999</c:v>
                </c:pt>
                <c:pt idx="147">
                  <c:v>213.76247699999999</c:v>
                </c:pt>
                <c:pt idx="148">
                  <c:v>243.16902099999999</c:v>
                </c:pt>
                <c:pt idx="149">
                  <c:v>258.38973399999998</c:v>
                </c:pt>
                <c:pt idx="150">
                  <c:v>270.94463999999999</c:v>
                </c:pt>
                <c:pt idx="151">
                  <c:v>275.43552899999997</c:v>
                </c:pt>
                <c:pt idx="152">
                  <c:v>283.59488700000003</c:v>
                </c:pt>
                <c:pt idx="153">
                  <c:v>292.84422699999999</c:v>
                </c:pt>
                <c:pt idx="154">
                  <c:v>296.66296399999999</c:v>
                </c:pt>
                <c:pt idx="155">
                  <c:v>299.365072</c:v>
                </c:pt>
                <c:pt idx="156">
                  <c:v>300.95349199999998</c:v>
                </c:pt>
                <c:pt idx="157">
                  <c:v>310.78547300000002</c:v>
                </c:pt>
                <c:pt idx="158">
                  <c:v>311.57723499999997</c:v>
                </c:pt>
                <c:pt idx="159">
                  <c:v>319.64444900000001</c:v>
                </c:pt>
                <c:pt idx="160">
                  <c:v>329.274629</c:v>
                </c:pt>
                <c:pt idx="161">
                  <c:v>342.66492499999998</c:v>
                </c:pt>
                <c:pt idx="162">
                  <c:v>341.09115600000001</c:v>
                </c:pt>
                <c:pt idx="163">
                  <c:v>351.47100899999998</c:v>
                </c:pt>
                <c:pt idx="164">
                  <c:v>357.59708599999999</c:v>
                </c:pt>
                <c:pt idx="165">
                  <c:v>342.03546499999999</c:v>
                </c:pt>
                <c:pt idx="166">
                  <c:v>331.16693400000003</c:v>
                </c:pt>
                <c:pt idx="167">
                  <c:v>311.41889500000002</c:v>
                </c:pt>
                <c:pt idx="168">
                  <c:v>299.52394800000002</c:v>
                </c:pt>
                <c:pt idx="169">
                  <c:v>288.22335299999997</c:v>
                </c:pt>
                <c:pt idx="170">
                  <c:v>274.79447299999998</c:v>
                </c:pt>
                <c:pt idx="171">
                  <c:v>265.641098</c:v>
                </c:pt>
                <c:pt idx="172">
                  <c:v>253.219402</c:v>
                </c:pt>
                <c:pt idx="173">
                  <c:v>248.68587299999999</c:v>
                </c:pt>
                <c:pt idx="174">
                  <c:v>238.45335299999999</c:v>
                </c:pt>
                <c:pt idx="175">
                  <c:v>230.62835100000001</c:v>
                </c:pt>
                <c:pt idx="176">
                  <c:v>225.88941299999999</c:v>
                </c:pt>
                <c:pt idx="177">
                  <c:v>221.633948</c:v>
                </c:pt>
                <c:pt idx="178">
                  <c:v>219.50395900000001</c:v>
                </c:pt>
                <c:pt idx="179">
                  <c:v>220.32335699999999</c:v>
                </c:pt>
                <c:pt idx="180">
                  <c:v>210.477508</c:v>
                </c:pt>
                <c:pt idx="181">
                  <c:v>205.545174</c:v>
                </c:pt>
                <c:pt idx="182">
                  <c:v>202.254144</c:v>
                </c:pt>
                <c:pt idx="183">
                  <c:v>202.583336</c:v>
                </c:pt>
                <c:pt idx="184">
                  <c:v>196.98476500000001</c:v>
                </c:pt>
                <c:pt idx="185">
                  <c:v>194.01918499999999</c:v>
                </c:pt>
                <c:pt idx="186">
                  <c:v>190.888012</c:v>
                </c:pt>
                <c:pt idx="187">
                  <c:v>189.89909299999999</c:v>
                </c:pt>
                <c:pt idx="188">
                  <c:v>188.58046899999999</c:v>
                </c:pt>
                <c:pt idx="189">
                  <c:v>185.44858300000001</c:v>
                </c:pt>
                <c:pt idx="190">
                  <c:v>187.096959</c:v>
                </c:pt>
                <c:pt idx="191">
                  <c:v>182.316757</c:v>
                </c:pt>
                <c:pt idx="192">
                  <c:v>184.12989099999999</c:v>
                </c:pt>
                <c:pt idx="193">
                  <c:v>183.63539</c:v>
                </c:pt>
                <c:pt idx="194">
                  <c:v>177.53752600000001</c:v>
                </c:pt>
                <c:pt idx="195">
                  <c:v>172.26655500000001</c:v>
                </c:pt>
                <c:pt idx="196">
                  <c:v>167.98710500000001</c:v>
                </c:pt>
                <c:pt idx="197">
                  <c:v>168.151634</c:v>
                </c:pt>
                <c:pt idx="198">
                  <c:v>167.000058</c:v>
                </c:pt>
                <c:pt idx="199">
                  <c:v>163.218491</c:v>
                </c:pt>
                <c:pt idx="200">
                  <c:v>162.88983099999999</c:v>
                </c:pt>
                <c:pt idx="201">
                  <c:v>161.41122999999999</c:v>
                </c:pt>
                <c:pt idx="202">
                  <c:v>156.97936000000001</c:v>
                </c:pt>
                <c:pt idx="203">
                  <c:v>158.29185699999999</c:v>
                </c:pt>
                <c:pt idx="204">
                  <c:v>157.30743100000001</c:v>
                </c:pt>
                <c:pt idx="205">
                  <c:v>151.57173800000001</c:v>
                </c:pt>
                <c:pt idx="206">
                  <c:v>150.098871</c:v>
                </c:pt>
                <c:pt idx="207">
                  <c:v>150.58972900000001</c:v>
                </c:pt>
                <c:pt idx="208">
                  <c:v>151.08068499999999</c:v>
                </c:pt>
                <c:pt idx="209">
                  <c:v>147.809528</c:v>
                </c:pt>
                <c:pt idx="210">
                  <c:v>145.195922</c:v>
                </c:pt>
                <c:pt idx="211">
                  <c:v>142.58544000000001</c:v>
                </c:pt>
                <c:pt idx="212">
                  <c:v>137.86236600000001</c:v>
                </c:pt>
                <c:pt idx="213">
                  <c:v>142.58544000000001</c:v>
                </c:pt>
                <c:pt idx="214">
                  <c:v>133.47533899999999</c:v>
                </c:pt>
                <c:pt idx="215">
                  <c:v>135.09896800000001</c:v>
                </c:pt>
                <c:pt idx="216">
                  <c:v>135.748817</c:v>
                </c:pt>
                <c:pt idx="217">
                  <c:v>129.26066700000001</c:v>
                </c:pt>
                <c:pt idx="218">
                  <c:v>129.908434</c:v>
                </c:pt>
                <c:pt idx="219">
                  <c:v>130.71847299999999</c:v>
                </c:pt>
                <c:pt idx="220">
                  <c:v>126.99535899999999</c:v>
                </c:pt>
                <c:pt idx="221">
                  <c:v>128.61313799999999</c:v>
                </c:pt>
                <c:pt idx="222">
                  <c:v>129.908434</c:v>
                </c:pt>
                <c:pt idx="223">
                  <c:v>126.510316</c:v>
                </c:pt>
                <c:pt idx="224">
                  <c:v>118.446302</c:v>
                </c:pt>
                <c:pt idx="225">
                  <c:v>118.768136</c:v>
                </c:pt>
                <c:pt idx="226">
                  <c:v>119.89503000000001</c:v>
                </c:pt>
                <c:pt idx="227">
                  <c:v>121.34498499999999</c:v>
                </c:pt>
                <c:pt idx="228">
                  <c:v>114.42845800000001</c:v>
                </c:pt>
                <c:pt idx="229">
                  <c:v>114.74954099999999</c:v>
                </c:pt>
                <c:pt idx="230">
                  <c:v>116.03447199999999</c:v>
                </c:pt>
                <c:pt idx="231">
                  <c:v>112.663554</c:v>
                </c:pt>
                <c:pt idx="232">
                  <c:v>115.070685</c:v>
                </c:pt>
                <c:pt idx="233">
                  <c:v>110.25971800000001</c:v>
                </c:pt>
                <c:pt idx="234">
                  <c:v>118.768136</c:v>
                </c:pt>
                <c:pt idx="235">
                  <c:v>112.182526</c:v>
                </c:pt>
                <c:pt idx="236">
                  <c:v>108.978993</c:v>
                </c:pt>
                <c:pt idx="237">
                  <c:v>107.21946800000001</c:v>
                </c:pt>
                <c:pt idx="238">
                  <c:v>110.099577</c:v>
                </c:pt>
                <c:pt idx="239">
                  <c:v>102.58859099999999</c:v>
                </c:pt>
                <c:pt idx="240">
                  <c:v>105.301886</c:v>
                </c:pt>
                <c:pt idx="241">
                  <c:v>102.269625</c:v>
                </c:pt>
                <c:pt idx="242">
                  <c:v>101.79127</c:v>
                </c:pt>
                <c:pt idx="243">
                  <c:v>99.719683000000003</c:v>
                </c:pt>
                <c:pt idx="244">
                  <c:v>101.631844</c:v>
                </c:pt>
                <c:pt idx="245">
                  <c:v>99.241913999999994</c:v>
                </c:pt>
                <c:pt idx="246">
                  <c:v>104.184189</c:v>
                </c:pt>
                <c:pt idx="247">
                  <c:v>97.809231999999994</c:v>
                </c:pt>
                <c:pt idx="248">
                  <c:v>93.675343999999996</c:v>
                </c:pt>
                <c:pt idx="249">
                  <c:v>94.787622999999996</c:v>
                </c:pt>
                <c:pt idx="250">
                  <c:v>94.946560000000005</c:v>
                </c:pt>
                <c:pt idx="251">
                  <c:v>96.377460999999997</c:v>
                </c:pt>
                <c:pt idx="252">
                  <c:v>88.913538000000003</c:v>
                </c:pt>
                <c:pt idx="253">
                  <c:v>89.230756999999997</c:v>
                </c:pt>
                <c:pt idx="254">
                  <c:v>87.803510000000003</c:v>
                </c:pt>
                <c:pt idx="255">
                  <c:v>89.072143999999994</c:v>
                </c:pt>
                <c:pt idx="256">
                  <c:v>92.881151000000003</c:v>
                </c:pt>
                <c:pt idx="257">
                  <c:v>87.169365999999997</c:v>
                </c:pt>
                <c:pt idx="258">
                  <c:v>92.563540000000003</c:v>
                </c:pt>
                <c:pt idx="259">
                  <c:v>89.389377999999994</c:v>
                </c:pt>
                <c:pt idx="260">
                  <c:v>89.230756999999997</c:v>
                </c:pt>
                <c:pt idx="261">
                  <c:v>86.218350999999998</c:v>
                </c:pt>
                <c:pt idx="262">
                  <c:v>84.000169</c:v>
                </c:pt>
                <c:pt idx="263">
                  <c:v>85.742930000000001</c:v>
                </c:pt>
                <c:pt idx="264">
                  <c:v>81.307991999999999</c:v>
                </c:pt>
                <c:pt idx="265">
                  <c:v>84.633821999999995</c:v>
                </c:pt>
                <c:pt idx="266">
                  <c:v>80.833023999999995</c:v>
                </c:pt>
                <c:pt idx="267">
                  <c:v>81.466322000000005</c:v>
                </c:pt>
                <c:pt idx="268">
                  <c:v>80.041476000000003</c:v>
                </c:pt>
                <c:pt idx="269">
                  <c:v>83.524983000000006</c:v>
                </c:pt>
                <c:pt idx="270">
                  <c:v>84.475401000000005</c:v>
                </c:pt>
                <c:pt idx="271">
                  <c:v>83.524983000000006</c:v>
                </c:pt>
                <c:pt idx="272">
                  <c:v>80.516395000000003</c:v>
                </c:pt>
                <c:pt idx="273">
                  <c:v>83.366597999999996</c:v>
                </c:pt>
                <c:pt idx="274">
                  <c:v>75.768073999999999</c:v>
                </c:pt>
                <c:pt idx="275">
                  <c:v>79.250000999999997</c:v>
                </c:pt>
                <c:pt idx="276">
                  <c:v>76.717631999999995</c:v>
                </c:pt>
                <c:pt idx="277">
                  <c:v>76.401110000000003</c:v>
                </c:pt>
                <c:pt idx="278">
                  <c:v>78.142036000000004</c:v>
                </c:pt>
                <c:pt idx="279">
                  <c:v>75.451558000000006</c:v>
                </c:pt>
                <c:pt idx="280">
                  <c:v>71.811443999999995</c:v>
                </c:pt>
                <c:pt idx="281">
                  <c:v>77.983762999999996</c:v>
                </c:pt>
                <c:pt idx="282">
                  <c:v>75.451558000000006</c:v>
                </c:pt>
                <c:pt idx="283">
                  <c:v>74.185489000000004</c:v>
                </c:pt>
                <c:pt idx="284">
                  <c:v>77.350686999999994</c:v>
                </c:pt>
                <c:pt idx="285">
                  <c:v>68.328478000000004</c:v>
                </c:pt>
                <c:pt idx="286">
                  <c:v>74.660268000000002</c:v>
                </c:pt>
                <c:pt idx="287">
                  <c:v>66.110944000000003</c:v>
                </c:pt>
                <c:pt idx="288">
                  <c:v>68.803534999999997</c:v>
                </c:pt>
                <c:pt idx="289">
                  <c:v>71.65316</c:v>
                </c:pt>
                <c:pt idx="290">
                  <c:v>67.378235000000004</c:v>
                </c:pt>
                <c:pt idx="291">
                  <c:v>70.070170000000005</c:v>
                </c:pt>
                <c:pt idx="292">
                  <c:v>68.486834000000002</c:v>
                </c:pt>
                <c:pt idx="293">
                  <c:v>66.744636</c:v>
                </c:pt>
                <c:pt idx="294">
                  <c:v>69.911854000000005</c:v>
                </c:pt>
                <c:pt idx="295">
                  <c:v>71.178292999999996</c:v>
                </c:pt>
                <c:pt idx="296">
                  <c:v>66.110944000000003</c:v>
                </c:pt>
                <c:pt idx="297">
                  <c:v>64.367760000000004</c:v>
                </c:pt>
                <c:pt idx="298">
                  <c:v>63.892195999999998</c:v>
                </c:pt>
                <c:pt idx="299">
                  <c:v>64.367760000000004</c:v>
                </c:pt>
                <c:pt idx="300">
                  <c:v>58.973404000000002</c:v>
                </c:pt>
                <c:pt idx="301">
                  <c:v>59.132224999999998</c:v>
                </c:pt>
                <c:pt idx="302">
                  <c:v>65.160218999999998</c:v>
                </c:pt>
                <c:pt idx="303">
                  <c:v>64.050725</c:v>
                </c:pt>
                <c:pt idx="304">
                  <c:v>60.561129000000001</c:v>
                </c:pt>
                <c:pt idx="305">
                  <c:v>64.843255999999997</c:v>
                </c:pt>
                <c:pt idx="306">
                  <c:v>64.843255999999997</c:v>
                </c:pt>
                <c:pt idx="307">
                  <c:v>62.306463999999998</c:v>
                </c:pt>
                <c:pt idx="308">
                  <c:v>65.635610999999997</c:v>
                </c:pt>
                <c:pt idx="309">
                  <c:v>63.73366</c:v>
                </c:pt>
                <c:pt idx="310">
                  <c:v>55.794477000000001</c:v>
                </c:pt>
                <c:pt idx="311">
                  <c:v>59.132224999999998</c:v>
                </c:pt>
                <c:pt idx="312">
                  <c:v>53.247512</c:v>
                </c:pt>
                <c:pt idx="313">
                  <c:v>60.719844000000002</c:v>
                </c:pt>
                <c:pt idx="314">
                  <c:v>57.861334999999997</c:v>
                </c:pt>
                <c:pt idx="315">
                  <c:v>57.861334999999997</c:v>
                </c:pt>
                <c:pt idx="316">
                  <c:v>51.813167999999997</c:v>
                </c:pt>
                <c:pt idx="317">
                  <c:v>55.476303000000001</c:v>
                </c:pt>
                <c:pt idx="318">
                  <c:v>56.271636999999998</c:v>
                </c:pt>
                <c:pt idx="319">
                  <c:v>58.338006</c:v>
                </c:pt>
                <c:pt idx="320">
                  <c:v>56.112597000000001</c:v>
                </c:pt>
                <c:pt idx="321">
                  <c:v>60.402403999999997</c:v>
                </c:pt>
                <c:pt idx="322">
                  <c:v>57.066642999999999</c:v>
                </c:pt>
                <c:pt idx="323">
                  <c:v>52.132021000000002</c:v>
                </c:pt>
                <c:pt idx="324">
                  <c:v>55.317196000000003</c:v>
                </c:pt>
                <c:pt idx="325">
                  <c:v>52.450809999999997</c:v>
                </c:pt>
                <c:pt idx="326">
                  <c:v>51.494250000000001</c:v>
                </c:pt>
                <c:pt idx="327">
                  <c:v>48.461168000000001</c:v>
                </c:pt>
                <c:pt idx="328">
                  <c:v>51.813167999999997</c:v>
                </c:pt>
                <c:pt idx="329">
                  <c:v>45.901927999999998</c:v>
                </c:pt>
                <c:pt idx="330">
                  <c:v>49.898668999999998</c:v>
                </c:pt>
                <c:pt idx="331">
                  <c:v>49.898668999999998</c:v>
                </c:pt>
                <c:pt idx="332">
                  <c:v>48.940494999999999</c:v>
                </c:pt>
                <c:pt idx="333">
                  <c:v>51.972602000000002</c:v>
                </c:pt>
                <c:pt idx="334">
                  <c:v>51.813167999999997</c:v>
                </c:pt>
                <c:pt idx="335">
                  <c:v>50.217919999999999</c:v>
                </c:pt>
                <c:pt idx="336">
                  <c:v>49.579348000000003</c:v>
                </c:pt>
                <c:pt idx="337">
                  <c:v>50.696669999999997</c:v>
                </c:pt>
                <c:pt idx="338">
                  <c:v>49.419660999999998</c:v>
                </c:pt>
                <c:pt idx="339">
                  <c:v>46.382157999999997</c:v>
                </c:pt>
                <c:pt idx="340">
                  <c:v>46.382157999999997</c:v>
                </c:pt>
                <c:pt idx="341">
                  <c:v>48.461168000000001</c:v>
                </c:pt>
                <c:pt idx="342">
                  <c:v>48.141525999999999</c:v>
                </c:pt>
                <c:pt idx="343">
                  <c:v>45.261344999999999</c:v>
                </c:pt>
                <c:pt idx="344">
                  <c:v>46.062024000000001</c:v>
                </c:pt>
                <c:pt idx="345">
                  <c:v>42.695753000000003</c:v>
                </c:pt>
                <c:pt idx="346">
                  <c:v>45.741812000000003</c:v>
                </c:pt>
                <c:pt idx="347">
                  <c:v>42.374676000000001</c:v>
                </c:pt>
                <c:pt idx="348">
                  <c:v>45.901927999999998</c:v>
                </c:pt>
                <c:pt idx="349">
                  <c:v>46.702213999999998</c:v>
                </c:pt>
                <c:pt idx="350">
                  <c:v>44.13955</c:v>
                </c:pt>
                <c:pt idx="351">
                  <c:v>43.337651000000001</c:v>
                </c:pt>
                <c:pt idx="352">
                  <c:v>42.053513000000002</c:v>
                </c:pt>
                <c:pt idx="353">
                  <c:v>44.299867999999996</c:v>
                </c:pt>
                <c:pt idx="354">
                  <c:v>47.182155000000002</c:v>
                </c:pt>
                <c:pt idx="355">
                  <c:v>39.320067000000002</c:v>
                </c:pt>
                <c:pt idx="356">
                  <c:v>40.767986999999998</c:v>
                </c:pt>
                <c:pt idx="357">
                  <c:v>43.016744000000003</c:v>
                </c:pt>
                <c:pt idx="358">
                  <c:v>40.446384999999999</c:v>
                </c:pt>
                <c:pt idx="359">
                  <c:v>45.741812000000003</c:v>
                </c:pt>
                <c:pt idx="360">
                  <c:v>41.892899</c:v>
                </c:pt>
                <c:pt idx="361">
                  <c:v>41.410926000000003</c:v>
                </c:pt>
                <c:pt idx="362">
                  <c:v>41.732263000000003</c:v>
                </c:pt>
                <c:pt idx="363">
                  <c:v>43.177208</c:v>
                </c:pt>
                <c:pt idx="364">
                  <c:v>46.702213999999998</c:v>
                </c:pt>
                <c:pt idx="365">
                  <c:v>43.016744000000003</c:v>
                </c:pt>
                <c:pt idx="366">
                  <c:v>36.741385999999999</c:v>
                </c:pt>
                <c:pt idx="367">
                  <c:v>41.892899</c:v>
                </c:pt>
                <c:pt idx="368">
                  <c:v>37.386617999999999</c:v>
                </c:pt>
                <c:pt idx="369">
                  <c:v>38.998057000000003</c:v>
                </c:pt>
                <c:pt idx="370">
                  <c:v>42.695753000000003</c:v>
                </c:pt>
                <c:pt idx="371">
                  <c:v>33.994867999999997</c:v>
                </c:pt>
                <c:pt idx="372">
                  <c:v>38.353760999999999</c:v>
                </c:pt>
                <c:pt idx="373">
                  <c:v>38.353760999999999</c:v>
                </c:pt>
                <c:pt idx="374">
                  <c:v>40.124693000000001</c:v>
                </c:pt>
                <c:pt idx="375">
                  <c:v>39.641984999999998</c:v>
                </c:pt>
                <c:pt idx="376">
                  <c:v>39.320067000000002</c:v>
                </c:pt>
                <c:pt idx="377">
                  <c:v>38.675955000000002</c:v>
                </c:pt>
                <c:pt idx="378">
                  <c:v>43.016744000000003</c:v>
                </c:pt>
                <c:pt idx="379">
                  <c:v>37.870294999999999</c:v>
                </c:pt>
                <c:pt idx="380">
                  <c:v>38.192628999999997</c:v>
                </c:pt>
                <c:pt idx="381">
                  <c:v>35.126634000000003</c:v>
                </c:pt>
                <c:pt idx="382">
                  <c:v>35.934310000000004</c:v>
                </c:pt>
                <c:pt idx="383">
                  <c:v>33.18573</c:v>
                </c:pt>
                <c:pt idx="384">
                  <c:v>35.934310000000004</c:v>
                </c:pt>
                <c:pt idx="385">
                  <c:v>38.031474000000003</c:v>
                </c:pt>
                <c:pt idx="386">
                  <c:v>37.225346000000002</c:v>
                </c:pt>
                <c:pt idx="387">
                  <c:v>40.285550000000001</c:v>
                </c:pt>
                <c:pt idx="388">
                  <c:v>35.934310000000004</c:v>
                </c:pt>
                <c:pt idx="389">
                  <c:v>42.695753000000003</c:v>
                </c:pt>
                <c:pt idx="390">
                  <c:v>38.675955000000002</c:v>
                </c:pt>
                <c:pt idx="391">
                  <c:v>33.833089999999999</c:v>
                </c:pt>
                <c:pt idx="392">
                  <c:v>36.257212000000003</c:v>
                </c:pt>
                <c:pt idx="393">
                  <c:v>35.449776999999997</c:v>
                </c:pt>
                <c:pt idx="394">
                  <c:v>32.213949999999997</c:v>
                </c:pt>
                <c:pt idx="395">
                  <c:v>35.288217000000003</c:v>
                </c:pt>
                <c:pt idx="396">
                  <c:v>31.241277</c:v>
                </c:pt>
                <c:pt idx="397">
                  <c:v>29.942985</c:v>
                </c:pt>
                <c:pt idx="398">
                  <c:v>27.341602999999999</c:v>
                </c:pt>
                <c:pt idx="399">
                  <c:v>33.833089999999999</c:v>
                </c:pt>
                <c:pt idx="400">
                  <c:v>38.192628999999997</c:v>
                </c:pt>
                <c:pt idx="401">
                  <c:v>31.565601000000001</c:v>
                </c:pt>
                <c:pt idx="402">
                  <c:v>35.288217000000003</c:v>
                </c:pt>
                <c:pt idx="403">
                  <c:v>36.257212000000003</c:v>
                </c:pt>
                <c:pt idx="404">
                  <c:v>39.802911000000002</c:v>
                </c:pt>
                <c:pt idx="405">
                  <c:v>34.965026000000002</c:v>
                </c:pt>
                <c:pt idx="406">
                  <c:v>35.288217000000003</c:v>
                </c:pt>
                <c:pt idx="407">
                  <c:v>30.592331000000001</c:v>
                </c:pt>
                <c:pt idx="408">
                  <c:v>34.156621999999999</c:v>
                </c:pt>
                <c:pt idx="409">
                  <c:v>27.178804</c:v>
                </c:pt>
                <c:pt idx="410">
                  <c:v>29.618162000000002</c:v>
                </c:pt>
                <c:pt idx="411">
                  <c:v>32.537976</c:v>
                </c:pt>
                <c:pt idx="412">
                  <c:v>32.537976</c:v>
                </c:pt>
                <c:pt idx="413">
                  <c:v>33.994867999999997</c:v>
                </c:pt>
                <c:pt idx="414">
                  <c:v>33.994867999999997</c:v>
                </c:pt>
                <c:pt idx="415">
                  <c:v>29.618162000000002</c:v>
                </c:pt>
                <c:pt idx="416">
                  <c:v>34.641737999999997</c:v>
                </c:pt>
                <c:pt idx="417">
                  <c:v>36.418627000000001</c:v>
                </c:pt>
                <c:pt idx="418">
                  <c:v>35.449776999999997</c:v>
                </c:pt>
                <c:pt idx="419">
                  <c:v>30.592331000000001</c:v>
                </c:pt>
                <c:pt idx="420">
                  <c:v>32.375974999999997</c:v>
                </c:pt>
                <c:pt idx="421">
                  <c:v>30.754605000000002</c:v>
                </c:pt>
                <c:pt idx="422">
                  <c:v>31.403452000000001</c:v>
                </c:pt>
                <c:pt idx="423">
                  <c:v>27.667124999999999</c:v>
                </c:pt>
                <c:pt idx="424">
                  <c:v>30.916854000000001</c:v>
                </c:pt>
                <c:pt idx="425">
                  <c:v>31.889824999999998</c:v>
                </c:pt>
                <c:pt idx="426">
                  <c:v>33.833089999999999</c:v>
                </c:pt>
                <c:pt idx="427">
                  <c:v>34.318351999999997</c:v>
                </c:pt>
                <c:pt idx="428">
                  <c:v>33.833089999999999</c:v>
                </c:pt>
                <c:pt idx="429">
                  <c:v>34.641737999999997</c:v>
                </c:pt>
                <c:pt idx="430">
                  <c:v>33.18573</c:v>
                </c:pt>
                <c:pt idx="431">
                  <c:v>31.241277</c:v>
                </c:pt>
                <c:pt idx="432">
                  <c:v>26.690259999999999</c:v>
                </c:pt>
                <c:pt idx="433">
                  <c:v>29.780586</c:v>
                </c:pt>
                <c:pt idx="434">
                  <c:v>27.341602999999999</c:v>
                </c:pt>
                <c:pt idx="435">
                  <c:v>29.780586</c:v>
                </c:pt>
                <c:pt idx="436">
                  <c:v>28.317871</c:v>
                </c:pt>
                <c:pt idx="437">
                  <c:v>27.015981</c:v>
                </c:pt>
                <c:pt idx="438">
                  <c:v>26.527362</c:v>
                </c:pt>
                <c:pt idx="439">
                  <c:v>34.803393999999997</c:v>
                </c:pt>
                <c:pt idx="440">
                  <c:v>31.889824999999998</c:v>
                </c:pt>
                <c:pt idx="441">
                  <c:v>33.509459</c:v>
                </c:pt>
                <c:pt idx="442">
                  <c:v>34.803393999999997</c:v>
                </c:pt>
                <c:pt idx="443">
                  <c:v>28.968216000000002</c:v>
                </c:pt>
                <c:pt idx="444">
                  <c:v>27.992547999999999</c:v>
                </c:pt>
                <c:pt idx="445">
                  <c:v>28.805667</c:v>
                </c:pt>
                <c:pt idx="446">
                  <c:v>30.916854000000001</c:v>
                </c:pt>
                <c:pt idx="447">
                  <c:v>30.105359</c:v>
                </c:pt>
                <c:pt idx="448">
                  <c:v>23.100823999999999</c:v>
                </c:pt>
                <c:pt idx="449">
                  <c:v>27.504377000000002</c:v>
                </c:pt>
                <c:pt idx="450">
                  <c:v>30.267707999999999</c:v>
                </c:pt>
                <c:pt idx="451">
                  <c:v>30.267707999999999</c:v>
                </c:pt>
                <c:pt idx="452">
                  <c:v>28.643094000000001</c:v>
                </c:pt>
                <c:pt idx="453">
                  <c:v>30.430032000000001</c:v>
                </c:pt>
                <c:pt idx="454">
                  <c:v>28.155221999999998</c:v>
                </c:pt>
                <c:pt idx="455">
                  <c:v>28.968216000000002</c:v>
                </c:pt>
                <c:pt idx="456">
                  <c:v>26.853133</c:v>
                </c:pt>
                <c:pt idx="457">
                  <c:v>29.780586</c:v>
                </c:pt>
                <c:pt idx="458">
                  <c:v>23.100823999999999</c:v>
                </c:pt>
                <c:pt idx="459">
                  <c:v>24.407440999999999</c:v>
                </c:pt>
                <c:pt idx="460">
                  <c:v>23.754325999999999</c:v>
                </c:pt>
                <c:pt idx="461">
                  <c:v>24.897022</c:v>
                </c:pt>
                <c:pt idx="462">
                  <c:v>25.712499999999999</c:v>
                </c:pt>
                <c:pt idx="463">
                  <c:v>26.364439000000001</c:v>
                </c:pt>
                <c:pt idx="464">
                  <c:v>33.18573</c:v>
                </c:pt>
                <c:pt idx="465">
                  <c:v>33.18573</c:v>
                </c:pt>
                <c:pt idx="466">
                  <c:v>26.690259999999999</c:v>
                </c:pt>
                <c:pt idx="467">
                  <c:v>31.727726000000001</c:v>
                </c:pt>
                <c:pt idx="468">
                  <c:v>27.015981</c:v>
                </c:pt>
                <c:pt idx="469">
                  <c:v>26.364439000000001</c:v>
                </c:pt>
                <c:pt idx="470">
                  <c:v>26.853133</c:v>
                </c:pt>
                <c:pt idx="471">
                  <c:v>24.897022</c:v>
                </c:pt>
                <c:pt idx="472">
                  <c:v>28.480495000000001</c:v>
                </c:pt>
                <c:pt idx="473">
                  <c:v>24.080932000000001</c:v>
                </c:pt>
                <c:pt idx="474">
                  <c:v>26.853133</c:v>
                </c:pt>
                <c:pt idx="475">
                  <c:v>27.341602999999999</c:v>
                </c:pt>
                <c:pt idx="476">
                  <c:v>33.994867999999997</c:v>
                </c:pt>
                <c:pt idx="477">
                  <c:v>28.805667</c:v>
                </c:pt>
                <c:pt idx="478">
                  <c:v>25.386382999999999</c:v>
                </c:pt>
                <c:pt idx="479">
                  <c:v>26.527362</c:v>
                </c:pt>
                <c:pt idx="480">
                  <c:v>21.956275000000002</c:v>
                </c:pt>
                <c:pt idx="481">
                  <c:v>26.038519000000001</c:v>
                </c:pt>
                <c:pt idx="482">
                  <c:v>19.991526</c:v>
                </c:pt>
                <c:pt idx="483">
                  <c:v>19.663747999999998</c:v>
                </c:pt>
                <c:pt idx="484">
                  <c:v>25.386382999999999</c:v>
                </c:pt>
                <c:pt idx="485">
                  <c:v>25.386382999999999</c:v>
                </c:pt>
                <c:pt idx="486">
                  <c:v>23.427623000000001</c:v>
                </c:pt>
                <c:pt idx="487">
                  <c:v>29.618162000000002</c:v>
                </c:pt>
                <c:pt idx="488">
                  <c:v>25.386382999999999</c:v>
                </c:pt>
                <c:pt idx="489">
                  <c:v>29.618162000000002</c:v>
                </c:pt>
                <c:pt idx="490">
                  <c:v>31.565601000000001</c:v>
                </c:pt>
                <c:pt idx="491">
                  <c:v>28.480495000000001</c:v>
                </c:pt>
                <c:pt idx="492">
                  <c:v>27.341602999999999</c:v>
                </c:pt>
                <c:pt idx="493">
                  <c:v>22.283408000000001</c:v>
                </c:pt>
                <c:pt idx="494">
                  <c:v>23.100823999999999</c:v>
                </c:pt>
                <c:pt idx="495">
                  <c:v>27.341602999999999</c:v>
                </c:pt>
                <c:pt idx="496">
                  <c:v>18.843914000000002</c:v>
                </c:pt>
                <c:pt idx="497">
                  <c:v>20.646809999999999</c:v>
                </c:pt>
                <c:pt idx="498">
                  <c:v>25.549454000000001</c:v>
                </c:pt>
                <c:pt idx="499">
                  <c:v>25.060167</c:v>
                </c:pt>
                <c:pt idx="500">
                  <c:v>20.646809999999999</c:v>
                </c:pt>
                <c:pt idx="501">
                  <c:v>28.805667</c:v>
                </c:pt>
                <c:pt idx="502">
                  <c:v>22.283408000000001</c:v>
                </c:pt>
                <c:pt idx="503">
                  <c:v>28.480495000000001</c:v>
                </c:pt>
                <c:pt idx="504">
                  <c:v>23.590986999999998</c:v>
                </c:pt>
                <c:pt idx="505">
                  <c:v>27.015981</c:v>
                </c:pt>
                <c:pt idx="506">
                  <c:v>21.956275000000002</c:v>
                </c:pt>
                <c:pt idx="507">
                  <c:v>24.244198999999998</c:v>
                </c:pt>
                <c:pt idx="508">
                  <c:v>21.956275000000002</c:v>
                </c:pt>
                <c:pt idx="509">
                  <c:v>21.138034000000001</c:v>
                </c:pt>
                <c:pt idx="510">
                  <c:v>17.038374999999998</c:v>
                </c:pt>
                <c:pt idx="511">
                  <c:v>24.407440999999999</c:v>
                </c:pt>
                <c:pt idx="512">
                  <c:v>22.283408000000001</c:v>
                </c:pt>
                <c:pt idx="513">
                  <c:v>23.590986999999998</c:v>
                </c:pt>
                <c:pt idx="514">
                  <c:v>23.264234999999999</c:v>
                </c:pt>
                <c:pt idx="515">
                  <c:v>23.100823999999999</c:v>
                </c:pt>
                <c:pt idx="516">
                  <c:v>26.038519000000001</c:v>
                </c:pt>
                <c:pt idx="517">
                  <c:v>25.223286999999999</c:v>
                </c:pt>
                <c:pt idx="518">
                  <c:v>22.937387999999999</c:v>
                </c:pt>
                <c:pt idx="519">
                  <c:v>21.956275000000002</c:v>
                </c:pt>
                <c:pt idx="520">
                  <c:v>20.483022999999999</c:v>
                </c:pt>
                <c:pt idx="521">
                  <c:v>22.773928999999999</c:v>
                </c:pt>
                <c:pt idx="522">
                  <c:v>25.386382999999999</c:v>
                </c:pt>
                <c:pt idx="523">
                  <c:v>21.301728000000001</c:v>
                </c:pt>
                <c:pt idx="524">
                  <c:v>25.875522</c:v>
                </c:pt>
                <c:pt idx="525">
                  <c:v>22.446937999999999</c:v>
                </c:pt>
                <c:pt idx="526">
                  <c:v>28.805667</c:v>
                </c:pt>
                <c:pt idx="527">
                  <c:v>26.364439000000001</c:v>
                </c:pt>
                <c:pt idx="528">
                  <c:v>26.853133</c:v>
                </c:pt>
                <c:pt idx="529">
                  <c:v>25.549454000000001</c:v>
                </c:pt>
                <c:pt idx="530">
                  <c:v>24.733853</c:v>
                </c:pt>
                <c:pt idx="531">
                  <c:v>21.956275000000002</c:v>
                </c:pt>
                <c:pt idx="532">
                  <c:v>25.549454000000001</c:v>
                </c:pt>
                <c:pt idx="533">
                  <c:v>18.187652</c:v>
                </c:pt>
                <c:pt idx="534">
                  <c:v>23.100823999999999</c:v>
                </c:pt>
                <c:pt idx="535">
                  <c:v>22.610444999999999</c:v>
                </c:pt>
                <c:pt idx="536">
                  <c:v>21.629048000000001</c:v>
                </c:pt>
                <c:pt idx="537">
                  <c:v>22.937387999999999</c:v>
                </c:pt>
                <c:pt idx="538">
                  <c:v>27.992547999999999</c:v>
                </c:pt>
                <c:pt idx="539">
                  <c:v>20.646809999999999</c:v>
                </c:pt>
                <c:pt idx="540">
                  <c:v>24.407440999999999</c:v>
                </c:pt>
                <c:pt idx="541">
                  <c:v>25.386382999999999</c:v>
                </c:pt>
                <c:pt idx="542">
                  <c:v>26.527362</c:v>
                </c:pt>
                <c:pt idx="543">
                  <c:v>22.119852999999999</c:v>
                </c:pt>
                <c:pt idx="544">
                  <c:v>22.937387999999999</c:v>
                </c:pt>
                <c:pt idx="545">
                  <c:v>23.264234999999999</c:v>
                </c:pt>
                <c:pt idx="546">
                  <c:v>24.244198999999998</c:v>
                </c:pt>
                <c:pt idx="547">
                  <c:v>19.991526</c:v>
                </c:pt>
                <c:pt idx="548">
                  <c:v>19.171914000000001</c:v>
                </c:pt>
                <c:pt idx="549">
                  <c:v>19.171914000000001</c:v>
                </c:pt>
                <c:pt idx="550">
                  <c:v>21.956275000000002</c:v>
                </c:pt>
                <c:pt idx="551">
                  <c:v>20.974316000000002</c:v>
                </c:pt>
                <c:pt idx="552">
                  <c:v>25.712499999999999</c:v>
                </c:pt>
                <c:pt idx="553">
                  <c:v>27.829848999999999</c:v>
                </c:pt>
                <c:pt idx="554">
                  <c:v>25.875522</c:v>
                </c:pt>
                <c:pt idx="555">
                  <c:v>20.155380999999998</c:v>
                </c:pt>
                <c:pt idx="556">
                  <c:v>22.283408000000001</c:v>
                </c:pt>
                <c:pt idx="557">
                  <c:v>23.264234999999999</c:v>
                </c:pt>
                <c:pt idx="558">
                  <c:v>23.754325999999999</c:v>
                </c:pt>
                <c:pt idx="559">
                  <c:v>18.351749999999999</c:v>
                </c:pt>
                <c:pt idx="560">
                  <c:v>19.335881000000001</c:v>
                </c:pt>
                <c:pt idx="561">
                  <c:v>18.843914000000002</c:v>
                </c:pt>
                <c:pt idx="562">
                  <c:v>21.138034000000001</c:v>
                </c:pt>
                <c:pt idx="563">
                  <c:v>19.991526</c:v>
                </c:pt>
                <c:pt idx="564">
                  <c:v>23.754325999999999</c:v>
                </c:pt>
                <c:pt idx="565">
                  <c:v>22.773928999999999</c:v>
                </c:pt>
                <c:pt idx="566">
                  <c:v>24.897022</c:v>
                </c:pt>
                <c:pt idx="567">
                  <c:v>26.201491000000001</c:v>
                </c:pt>
                <c:pt idx="568">
                  <c:v>18.351749999999999</c:v>
                </c:pt>
                <c:pt idx="569">
                  <c:v>25.386382999999999</c:v>
                </c:pt>
                <c:pt idx="570">
                  <c:v>17.531047999999998</c:v>
                </c:pt>
                <c:pt idx="571">
                  <c:v>19.335881000000001</c:v>
                </c:pt>
                <c:pt idx="572">
                  <c:v>19.499825000000001</c:v>
                </c:pt>
                <c:pt idx="573">
                  <c:v>26.201491000000001</c:v>
                </c:pt>
                <c:pt idx="574">
                  <c:v>25.060167</c:v>
                </c:pt>
                <c:pt idx="575">
                  <c:v>24.080932000000001</c:v>
                </c:pt>
                <c:pt idx="576">
                  <c:v>22.119852999999999</c:v>
                </c:pt>
                <c:pt idx="577">
                  <c:v>29.942985</c:v>
                </c:pt>
                <c:pt idx="578">
                  <c:v>21.956275000000002</c:v>
                </c:pt>
                <c:pt idx="579">
                  <c:v>21.465399999999999</c:v>
                </c:pt>
                <c:pt idx="580">
                  <c:v>19.335881000000001</c:v>
                </c:pt>
                <c:pt idx="581">
                  <c:v>16.216843000000001</c:v>
                </c:pt>
                <c:pt idx="582">
                  <c:v>17.20262</c:v>
                </c:pt>
                <c:pt idx="583">
                  <c:v>21.629048000000001</c:v>
                </c:pt>
                <c:pt idx="584">
                  <c:v>21.138034000000001</c:v>
                </c:pt>
                <c:pt idx="585">
                  <c:v>22.446937999999999</c:v>
                </c:pt>
                <c:pt idx="586">
                  <c:v>20.810573999999999</c:v>
                </c:pt>
                <c:pt idx="587">
                  <c:v>23.754325999999999</c:v>
                </c:pt>
                <c:pt idx="588">
                  <c:v>21.301728000000001</c:v>
                </c:pt>
                <c:pt idx="589">
                  <c:v>28.155221999999998</c:v>
                </c:pt>
                <c:pt idx="590">
                  <c:v>24.733853</c:v>
                </c:pt>
                <c:pt idx="591">
                  <c:v>19.827648</c:v>
                </c:pt>
                <c:pt idx="592">
                  <c:v>22.119852999999999</c:v>
                </c:pt>
                <c:pt idx="593">
                  <c:v>21.138034000000001</c:v>
                </c:pt>
                <c:pt idx="594">
                  <c:v>20.810573999999999</c:v>
                </c:pt>
                <c:pt idx="595">
                  <c:v>22.446937999999999</c:v>
                </c:pt>
                <c:pt idx="596">
                  <c:v>15.559259000000001</c:v>
                </c:pt>
                <c:pt idx="597">
                  <c:v>22.937387999999999</c:v>
                </c:pt>
                <c:pt idx="598">
                  <c:v>22.446937999999999</c:v>
                </c:pt>
                <c:pt idx="599">
                  <c:v>21.465399999999999</c:v>
                </c:pt>
                <c:pt idx="600">
                  <c:v>25.549454000000001</c:v>
                </c:pt>
                <c:pt idx="601">
                  <c:v>25.875522</c:v>
                </c:pt>
                <c:pt idx="602">
                  <c:v>25.712499999999999</c:v>
                </c:pt>
                <c:pt idx="603">
                  <c:v>23.100823999999999</c:v>
                </c:pt>
                <c:pt idx="604">
                  <c:v>24.407440999999999</c:v>
                </c:pt>
                <c:pt idx="605">
                  <c:v>20.483022999999999</c:v>
                </c:pt>
                <c:pt idx="606">
                  <c:v>21.792673000000001</c:v>
                </c:pt>
                <c:pt idx="607">
                  <c:v>20.155380999999998</c:v>
                </c:pt>
                <c:pt idx="608">
                  <c:v>18.515826000000001</c:v>
                </c:pt>
                <c:pt idx="609">
                  <c:v>20.646809999999999</c:v>
                </c:pt>
                <c:pt idx="610">
                  <c:v>20.646809999999999</c:v>
                </c:pt>
                <c:pt idx="611">
                  <c:v>25.875522</c:v>
                </c:pt>
                <c:pt idx="612">
                  <c:v>21.465399999999999</c:v>
                </c:pt>
                <c:pt idx="613">
                  <c:v>25.386382999999999</c:v>
                </c:pt>
                <c:pt idx="614">
                  <c:v>21.956275000000002</c:v>
                </c:pt>
                <c:pt idx="615">
                  <c:v>21.792673000000001</c:v>
                </c:pt>
                <c:pt idx="616">
                  <c:v>18.351749999999999</c:v>
                </c:pt>
                <c:pt idx="617">
                  <c:v>19.335881000000001</c:v>
                </c:pt>
                <c:pt idx="618">
                  <c:v>24.897022</c:v>
                </c:pt>
                <c:pt idx="619">
                  <c:v>15.723684</c:v>
                </c:pt>
                <c:pt idx="620">
                  <c:v>19.499825000000001</c:v>
                </c:pt>
                <c:pt idx="621">
                  <c:v>21.465399999999999</c:v>
                </c:pt>
                <c:pt idx="622">
                  <c:v>18.351749999999999</c:v>
                </c:pt>
                <c:pt idx="623">
                  <c:v>20.974316000000002</c:v>
                </c:pt>
                <c:pt idx="624">
                  <c:v>26.690259999999999</c:v>
                </c:pt>
                <c:pt idx="625">
                  <c:v>24.897022</c:v>
                </c:pt>
                <c:pt idx="626">
                  <c:v>24.407440999999999</c:v>
                </c:pt>
                <c:pt idx="627">
                  <c:v>21.956275000000002</c:v>
                </c:pt>
                <c:pt idx="628">
                  <c:v>18.515826000000001</c:v>
                </c:pt>
                <c:pt idx="629">
                  <c:v>24.733853</c:v>
                </c:pt>
                <c:pt idx="630">
                  <c:v>16.545517</c:v>
                </c:pt>
                <c:pt idx="631">
                  <c:v>16.216843000000001</c:v>
                </c:pt>
                <c:pt idx="632">
                  <c:v>22.773928999999999</c:v>
                </c:pt>
                <c:pt idx="633">
                  <c:v>25.223286999999999</c:v>
                </c:pt>
                <c:pt idx="634">
                  <c:v>18.023533</c:v>
                </c:pt>
                <c:pt idx="635">
                  <c:v>22.610444999999999</c:v>
                </c:pt>
                <c:pt idx="636">
                  <c:v>21.792673000000001</c:v>
                </c:pt>
                <c:pt idx="637">
                  <c:v>24.407440999999999</c:v>
                </c:pt>
                <c:pt idx="638">
                  <c:v>27.015981</c:v>
                </c:pt>
                <c:pt idx="639">
                  <c:v>26.527362</c:v>
                </c:pt>
                <c:pt idx="640">
                  <c:v>22.773928999999999</c:v>
                </c:pt>
                <c:pt idx="641">
                  <c:v>24.407440999999999</c:v>
                </c:pt>
                <c:pt idx="642">
                  <c:v>18.351749999999999</c:v>
                </c:pt>
                <c:pt idx="643">
                  <c:v>22.119852999999999</c:v>
                </c:pt>
                <c:pt idx="644">
                  <c:v>16.874109000000001</c:v>
                </c:pt>
                <c:pt idx="645">
                  <c:v>21.138034000000001</c:v>
                </c:pt>
                <c:pt idx="646">
                  <c:v>16.874109000000001</c:v>
                </c:pt>
                <c:pt idx="647">
                  <c:v>20.155380999999998</c:v>
                </c:pt>
                <c:pt idx="648">
                  <c:v>19.827648</c:v>
                </c:pt>
                <c:pt idx="649">
                  <c:v>21.629048000000001</c:v>
                </c:pt>
                <c:pt idx="650">
                  <c:v>20.810573999999999</c:v>
                </c:pt>
                <c:pt idx="651">
                  <c:v>23.100823999999999</c:v>
                </c:pt>
                <c:pt idx="652">
                  <c:v>20.646809999999999</c:v>
                </c:pt>
                <c:pt idx="653">
                  <c:v>25.060167</c:v>
                </c:pt>
                <c:pt idx="654">
                  <c:v>22.773928999999999</c:v>
                </c:pt>
                <c:pt idx="655">
                  <c:v>21.629048000000001</c:v>
                </c:pt>
                <c:pt idx="656">
                  <c:v>18.515826000000001</c:v>
                </c:pt>
                <c:pt idx="657">
                  <c:v>22.610444999999999</c:v>
                </c:pt>
                <c:pt idx="658">
                  <c:v>22.283408000000001</c:v>
                </c:pt>
                <c:pt idx="659">
                  <c:v>19.171914000000001</c:v>
                </c:pt>
                <c:pt idx="660">
                  <c:v>22.937387999999999</c:v>
                </c:pt>
                <c:pt idx="661">
                  <c:v>14.736845000000001</c:v>
                </c:pt>
                <c:pt idx="662">
                  <c:v>14.901365</c:v>
                </c:pt>
                <c:pt idx="663">
                  <c:v>18.023533</c:v>
                </c:pt>
                <c:pt idx="664">
                  <c:v>21.465399999999999</c:v>
                </c:pt>
                <c:pt idx="665">
                  <c:v>24.244198999999998</c:v>
                </c:pt>
                <c:pt idx="666">
                  <c:v>21.956275000000002</c:v>
                </c:pt>
                <c:pt idx="667">
                  <c:v>23.427623000000001</c:v>
                </c:pt>
                <c:pt idx="668">
                  <c:v>18.843914000000002</c:v>
                </c:pt>
                <c:pt idx="669">
                  <c:v>20.319213999999999</c:v>
                </c:pt>
                <c:pt idx="670">
                  <c:v>20.974316000000002</c:v>
                </c:pt>
                <c:pt idx="671">
                  <c:v>21.301728000000001</c:v>
                </c:pt>
                <c:pt idx="672">
                  <c:v>20.974316000000002</c:v>
                </c:pt>
                <c:pt idx="673">
                  <c:v>21.465399999999999</c:v>
                </c:pt>
                <c:pt idx="674">
                  <c:v>16.052477</c:v>
                </c:pt>
                <c:pt idx="675">
                  <c:v>17.038374999999998</c:v>
                </c:pt>
                <c:pt idx="676">
                  <c:v>15.065867000000001</c:v>
                </c:pt>
                <c:pt idx="677">
                  <c:v>14.243173000000001</c:v>
                </c:pt>
                <c:pt idx="678">
                  <c:v>20.974316000000002</c:v>
                </c:pt>
                <c:pt idx="679">
                  <c:v>16.874109000000001</c:v>
                </c:pt>
                <c:pt idx="680">
                  <c:v>19.171914000000001</c:v>
                </c:pt>
                <c:pt idx="681">
                  <c:v>20.319213999999999</c:v>
                </c:pt>
                <c:pt idx="682">
                  <c:v>19.827648</c:v>
                </c:pt>
                <c:pt idx="683">
                  <c:v>20.810573999999999</c:v>
                </c:pt>
                <c:pt idx="684">
                  <c:v>25.875522</c:v>
                </c:pt>
                <c:pt idx="685">
                  <c:v>20.810573999999999</c:v>
                </c:pt>
                <c:pt idx="686">
                  <c:v>20.155380999999998</c:v>
                </c:pt>
                <c:pt idx="687">
                  <c:v>16.709823</c:v>
                </c:pt>
                <c:pt idx="688">
                  <c:v>18.679881000000002</c:v>
                </c:pt>
                <c:pt idx="689">
                  <c:v>17.695231</c:v>
                </c:pt>
                <c:pt idx="690">
                  <c:v>18.351749999999999</c:v>
                </c:pt>
                <c:pt idx="691">
                  <c:v>18.679881000000002</c:v>
                </c:pt>
                <c:pt idx="692">
                  <c:v>19.007925</c:v>
                </c:pt>
                <c:pt idx="693">
                  <c:v>18.023533</c:v>
                </c:pt>
                <c:pt idx="694">
                  <c:v>19.499825000000001</c:v>
                </c:pt>
                <c:pt idx="695">
                  <c:v>18.351749999999999</c:v>
                </c:pt>
                <c:pt idx="696">
                  <c:v>23.754325999999999</c:v>
                </c:pt>
                <c:pt idx="697">
                  <c:v>22.119852999999999</c:v>
                </c:pt>
                <c:pt idx="698">
                  <c:v>25.386382999999999</c:v>
                </c:pt>
                <c:pt idx="699">
                  <c:v>21.138034000000001</c:v>
                </c:pt>
                <c:pt idx="700">
                  <c:v>22.446937999999999</c:v>
                </c:pt>
                <c:pt idx="701">
                  <c:v>20.646809999999999</c:v>
                </c:pt>
                <c:pt idx="702">
                  <c:v>22.610444999999999</c:v>
                </c:pt>
                <c:pt idx="703">
                  <c:v>17.366845000000001</c:v>
                </c:pt>
                <c:pt idx="704">
                  <c:v>14.407748</c:v>
                </c:pt>
                <c:pt idx="705">
                  <c:v>16.545517</c:v>
                </c:pt>
                <c:pt idx="706">
                  <c:v>18.679881000000002</c:v>
                </c:pt>
                <c:pt idx="707">
                  <c:v>16.709823</c:v>
                </c:pt>
                <c:pt idx="708">
                  <c:v>22.446937999999999</c:v>
                </c:pt>
                <c:pt idx="709">
                  <c:v>18.515826000000001</c:v>
                </c:pt>
                <c:pt idx="710">
                  <c:v>24.897022</c:v>
                </c:pt>
                <c:pt idx="711">
                  <c:v>20.974316000000002</c:v>
                </c:pt>
                <c:pt idx="712">
                  <c:v>19.827648</c:v>
                </c:pt>
                <c:pt idx="713">
                  <c:v>16.545517</c:v>
                </c:pt>
                <c:pt idx="714">
                  <c:v>19.663747999999998</c:v>
                </c:pt>
                <c:pt idx="715">
                  <c:v>20.974316000000002</c:v>
                </c:pt>
                <c:pt idx="716">
                  <c:v>18.023533</c:v>
                </c:pt>
                <c:pt idx="717">
                  <c:v>18.515826000000001</c:v>
                </c:pt>
                <c:pt idx="718">
                  <c:v>15.065867000000001</c:v>
                </c:pt>
                <c:pt idx="719">
                  <c:v>23.917641</c:v>
                </c:pt>
                <c:pt idx="720">
                  <c:v>23.264234999999999</c:v>
                </c:pt>
                <c:pt idx="721">
                  <c:v>23.754325999999999</c:v>
                </c:pt>
                <c:pt idx="722">
                  <c:v>22.937387999999999</c:v>
                </c:pt>
                <c:pt idx="723">
                  <c:v>19.663747999999998</c:v>
                </c:pt>
                <c:pt idx="724">
                  <c:v>22.119852999999999</c:v>
                </c:pt>
                <c:pt idx="725">
                  <c:v>15.394814</c:v>
                </c:pt>
                <c:pt idx="726">
                  <c:v>19.007925</c:v>
                </c:pt>
                <c:pt idx="727">
                  <c:v>18.679881000000002</c:v>
                </c:pt>
                <c:pt idx="728">
                  <c:v>17.531047999999998</c:v>
                </c:pt>
                <c:pt idx="729">
                  <c:v>17.531047999999998</c:v>
                </c:pt>
                <c:pt idx="730">
                  <c:v>21.138034000000001</c:v>
                </c:pt>
                <c:pt idx="731">
                  <c:v>17.859393000000001</c:v>
                </c:pt>
                <c:pt idx="732">
                  <c:v>17.531047999999998</c:v>
                </c:pt>
                <c:pt idx="733">
                  <c:v>24.733853</c:v>
                </c:pt>
                <c:pt idx="734">
                  <c:v>22.773928999999999</c:v>
                </c:pt>
                <c:pt idx="735">
                  <c:v>23.590986999999998</c:v>
                </c:pt>
                <c:pt idx="736">
                  <c:v>22.937387999999999</c:v>
                </c:pt>
                <c:pt idx="737">
                  <c:v>21.629048000000001</c:v>
                </c:pt>
                <c:pt idx="738">
                  <c:v>20.646809999999999</c:v>
                </c:pt>
                <c:pt idx="739">
                  <c:v>17.20262</c:v>
                </c:pt>
                <c:pt idx="740">
                  <c:v>16.216843000000001</c:v>
                </c:pt>
                <c:pt idx="741">
                  <c:v>21.301728000000001</c:v>
                </c:pt>
                <c:pt idx="742">
                  <c:v>16.874109000000001</c:v>
                </c:pt>
                <c:pt idx="743">
                  <c:v>18.515826000000001</c:v>
                </c:pt>
                <c:pt idx="744">
                  <c:v>23.100823999999999</c:v>
                </c:pt>
                <c:pt idx="745">
                  <c:v>18.351749999999999</c:v>
                </c:pt>
                <c:pt idx="746">
                  <c:v>18.515826000000001</c:v>
                </c:pt>
                <c:pt idx="747">
                  <c:v>24.080932000000001</c:v>
                </c:pt>
                <c:pt idx="748">
                  <c:v>20.810573999999999</c:v>
                </c:pt>
                <c:pt idx="749">
                  <c:v>24.080932000000001</c:v>
                </c:pt>
                <c:pt idx="750">
                  <c:v>21.465399999999999</c:v>
                </c:pt>
                <c:pt idx="751">
                  <c:v>22.283408000000001</c:v>
                </c:pt>
                <c:pt idx="752">
                  <c:v>22.283408000000001</c:v>
                </c:pt>
                <c:pt idx="753">
                  <c:v>17.531047999999998</c:v>
                </c:pt>
                <c:pt idx="754">
                  <c:v>19.171914000000001</c:v>
                </c:pt>
                <c:pt idx="755">
                  <c:v>16.052477</c:v>
                </c:pt>
                <c:pt idx="756">
                  <c:v>17.531047999999998</c:v>
                </c:pt>
                <c:pt idx="757">
                  <c:v>20.155380999999998</c:v>
                </c:pt>
                <c:pt idx="758">
                  <c:v>23.100823999999999</c:v>
                </c:pt>
                <c:pt idx="759">
                  <c:v>21.138034000000001</c:v>
                </c:pt>
                <c:pt idx="760">
                  <c:v>21.629048000000001</c:v>
                </c:pt>
                <c:pt idx="761">
                  <c:v>20.483022999999999</c:v>
                </c:pt>
                <c:pt idx="762">
                  <c:v>20.319213999999999</c:v>
                </c:pt>
                <c:pt idx="763">
                  <c:v>23.264234999999999</c:v>
                </c:pt>
                <c:pt idx="764">
                  <c:v>19.335881000000001</c:v>
                </c:pt>
                <c:pt idx="765">
                  <c:v>18.351749999999999</c:v>
                </c:pt>
                <c:pt idx="766">
                  <c:v>19.499825000000001</c:v>
                </c:pt>
                <c:pt idx="767">
                  <c:v>16.709823</c:v>
                </c:pt>
                <c:pt idx="768">
                  <c:v>19.827648</c:v>
                </c:pt>
                <c:pt idx="769">
                  <c:v>20.810573999999999</c:v>
                </c:pt>
                <c:pt idx="770">
                  <c:v>18.023533</c:v>
                </c:pt>
                <c:pt idx="771">
                  <c:v>23.100823999999999</c:v>
                </c:pt>
                <c:pt idx="772">
                  <c:v>19.335881000000001</c:v>
                </c:pt>
                <c:pt idx="773">
                  <c:v>16.874109000000001</c:v>
                </c:pt>
                <c:pt idx="774">
                  <c:v>16.216843000000001</c:v>
                </c:pt>
                <c:pt idx="775">
                  <c:v>12.761199</c:v>
                </c:pt>
                <c:pt idx="776">
                  <c:v>18.351749999999999</c:v>
                </c:pt>
                <c:pt idx="777">
                  <c:v>13.420026999999999</c:v>
                </c:pt>
                <c:pt idx="778">
                  <c:v>14.572305999999999</c:v>
                </c:pt>
                <c:pt idx="779">
                  <c:v>20.810573999999999</c:v>
                </c:pt>
                <c:pt idx="780">
                  <c:v>15.559259000000001</c:v>
                </c:pt>
                <c:pt idx="781">
                  <c:v>21.138034000000001</c:v>
                </c:pt>
                <c:pt idx="782">
                  <c:v>21.301728000000001</c:v>
                </c:pt>
                <c:pt idx="783">
                  <c:v>19.827648</c:v>
                </c:pt>
                <c:pt idx="784">
                  <c:v>18.187652</c:v>
                </c:pt>
                <c:pt idx="785">
                  <c:v>20.974316000000002</c:v>
                </c:pt>
                <c:pt idx="786">
                  <c:v>12.925931</c:v>
                </c:pt>
                <c:pt idx="787">
                  <c:v>18.187652</c:v>
                </c:pt>
                <c:pt idx="788">
                  <c:v>22.610444999999999</c:v>
                </c:pt>
                <c:pt idx="789">
                  <c:v>21.301728000000001</c:v>
                </c:pt>
                <c:pt idx="790">
                  <c:v>19.335881000000001</c:v>
                </c:pt>
                <c:pt idx="791">
                  <c:v>17.695231</c:v>
                </c:pt>
                <c:pt idx="792">
                  <c:v>21.629048000000001</c:v>
                </c:pt>
                <c:pt idx="793">
                  <c:v>18.679881000000002</c:v>
                </c:pt>
                <c:pt idx="794">
                  <c:v>17.366845000000001</c:v>
                </c:pt>
                <c:pt idx="795">
                  <c:v>18.023533</c:v>
                </c:pt>
                <c:pt idx="796">
                  <c:v>20.974316000000002</c:v>
                </c:pt>
                <c:pt idx="797">
                  <c:v>21.301728000000001</c:v>
                </c:pt>
                <c:pt idx="798">
                  <c:v>20.974316000000002</c:v>
                </c:pt>
                <c:pt idx="799">
                  <c:v>14.407748</c:v>
                </c:pt>
                <c:pt idx="800">
                  <c:v>19.335881000000001</c:v>
                </c:pt>
                <c:pt idx="801">
                  <c:v>16.874109000000001</c:v>
                </c:pt>
                <c:pt idx="802">
                  <c:v>17.366845000000001</c:v>
                </c:pt>
                <c:pt idx="803">
                  <c:v>19.499825000000001</c:v>
                </c:pt>
                <c:pt idx="804">
                  <c:v>18.843914000000002</c:v>
                </c:pt>
                <c:pt idx="805">
                  <c:v>17.531047999999998</c:v>
                </c:pt>
                <c:pt idx="806">
                  <c:v>19.991526</c:v>
                </c:pt>
                <c:pt idx="807">
                  <c:v>21.629048000000001</c:v>
                </c:pt>
                <c:pt idx="808">
                  <c:v>15.88809</c:v>
                </c:pt>
                <c:pt idx="809">
                  <c:v>19.335881000000001</c:v>
                </c:pt>
                <c:pt idx="810">
                  <c:v>15.23035</c:v>
                </c:pt>
                <c:pt idx="811">
                  <c:v>20.155380999999998</c:v>
                </c:pt>
                <c:pt idx="812">
                  <c:v>20.974316000000002</c:v>
                </c:pt>
                <c:pt idx="813">
                  <c:v>19.007925</c:v>
                </c:pt>
                <c:pt idx="814">
                  <c:v>18.187652</c:v>
                </c:pt>
                <c:pt idx="815">
                  <c:v>16.709823</c:v>
                </c:pt>
                <c:pt idx="816">
                  <c:v>16.052477</c:v>
                </c:pt>
                <c:pt idx="817">
                  <c:v>21.629048000000001</c:v>
                </c:pt>
                <c:pt idx="818">
                  <c:v>16.545517</c:v>
                </c:pt>
                <c:pt idx="819">
                  <c:v>21.301728000000001</c:v>
                </c:pt>
                <c:pt idx="820">
                  <c:v>23.100823999999999</c:v>
                </c:pt>
                <c:pt idx="821">
                  <c:v>21.301728000000001</c:v>
                </c:pt>
                <c:pt idx="822">
                  <c:v>16.545517</c:v>
                </c:pt>
                <c:pt idx="823">
                  <c:v>21.792673000000001</c:v>
                </c:pt>
                <c:pt idx="824">
                  <c:v>14.572305999999999</c:v>
                </c:pt>
                <c:pt idx="825">
                  <c:v>21.138034000000001</c:v>
                </c:pt>
                <c:pt idx="826">
                  <c:v>20.646809999999999</c:v>
                </c:pt>
                <c:pt idx="827">
                  <c:v>13.420026999999999</c:v>
                </c:pt>
                <c:pt idx="828">
                  <c:v>18.351749999999999</c:v>
                </c:pt>
                <c:pt idx="829">
                  <c:v>17.859393000000001</c:v>
                </c:pt>
                <c:pt idx="830">
                  <c:v>18.679881000000002</c:v>
                </c:pt>
                <c:pt idx="831">
                  <c:v>21.301728000000001</c:v>
                </c:pt>
                <c:pt idx="832">
                  <c:v>18.843914000000002</c:v>
                </c:pt>
                <c:pt idx="833">
                  <c:v>22.283408000000001</c:v>
                </c:pt>
                <c:pt idx="834">
                  <c:v>19.991526</c:v>
                </c:pt>
                <c:pt idx="835">
                  <c:v>23.264234999999999</c:v>
                </c:pt>
                <c:pt idx="836">
                  <c:v>20.483022999999999</c:v>
                </c:pt>
                <c:pt idx="837">
                  <c:v>15.88809</c:v>
                </c:pt>
                <c:pt idx="838">
                  <c:v>12.266905</c:v>
                </c:pt>
                <c:pt idx="839">
                  <c:v>17.531047999999998</c:v>
                </c:pt>
                <c:pt idx="840">
                  <c:v>17.531047999999998</c:v>
                </c:pt>
                <c:pt idx="841">
                  <c:v>19.171914000000001</c:v>
                </c:pt>
                <c:pt idx="842">
                  <c:v>20.319213999999999</c:v>
                </c:pt>
                <c:pt idx="843">
                  <c:v>22.773928999999999</c:v>
                </c:pt>
                <c:pt idx="844">
                  <c:v>17.20262</c:v>
                </c:pt>
                <c:pt idx="845">
                  <c:v>22.773928999999999</c:v>
                </c:pt>
                <c:pt idx="846">
                  <c:v>16.052477</c:v>
                </c:pt>
                <c:pt idx="847">
                  <c:v>22.610444999999999</c:v>
                </c:pt>
                <c:pt idx="848">
                  <c:v>24.080932000000001</c:v>
                </c:pt>
                <c:pt idx="849">
                  <c:v>20.646809999999999</c:v>
                </c:pt>
                <c:pt idx="850">
                  <c:v>19.335881000000001</c:v>
                </c:pt>
                <c:pt idx="851">
                  <c:v>21.465399999999999</c:v>
                </c:pt>
                <c:pt idx="852">
                  <c:v>17.531047999999998</c:v>
                </c:pt>
                <c:pt idx="853">
                  <c:v>14.407748</c:v>
                </c:pt>
                <c:pt idx="854">
                  <c:v>14.407748</c:v>
                </c:pt>
                <c:pt idx="855">
                  <c:v>16.052477</c:v>
                </c:pt>
                <c:pt idx="856">
                  <c:v>17.038374999999998</c:v>
                </c:pt>
                <c:pt idx="857">
                  <c:v>20.974316000000002</c:v>
                </c:pt>
                <c:pt idx="858">
                  <c:v>21.956275000000002</c:v>
                </c:pt>
                <c:pt idx="859">
                  <c:v>20.810573999999999</c:v>
                </c:pt>
                <c:pt idx="860">
                  <c:v>22.610444999999999</c:v>
                </c:pt>
                <c:pt idx="861">
                  <c:v>22.937387999999999</c:v>
                </c:pt>
                <c:pt idx="862">
                  <c:v>22.283408000000001</c:v>
                </c:pt>
                <c:pt idx="863">
                  <c:v>18.351749999999999</c:v>
                </c:pt>
                <c:pt idx="864">
                  <c:v>22.283408000000001</c:v>
                </c:pt>
                <c:pt idx="865">
                  <c:v>20.483022999999999</c:v>
                </c:pt>
                <c:pt idx="866">
                  <c:v>18.679881000000002</c:v>
                </c:pt>
                <c:pt idx="867">
                  <c:v>18.679881000000002</c:v>
                </c:pt>
                <c:pt idx="868">
                  <c:v>12.596451</c:v>
                </c:pt>
                <c:pt idx="869">
                  <c:v>17.038374999999998</c:v>
                </c:pt>
                <c:pt idx="870">
                  <c:v>14.736845000000001</c:v>
                </c:pt>
                <c:pt idx="871">
                  <c:v>16.38119</c:v>
                </c:pt>
                <c:pt idx="872">
                  <c:v>20.810573999999999</c:v>
                </c:pt>
                <c:pt idx="873">
                  <c:v>22.937387999999999</c:v>
                </c:pt>
                <c:pt idx="874">
                  <c:v>19.827648</c:v>
                </c:pt>
                <c:pt idx="875">
                  <c:v>15.723684</c:v>
                </c:pt>
                <c:pt idx="876">
                  <c:v>19.335881000000001</c:v>
                </c:pt>
                <c:pt idx="877">
                  <c:v>16.38119</c:v>
                </c:pt>
                <c:pt idx="878">
                  <c:v>18.187652</c:v>
                </c:pt>
                <c:pt idx="879">
                  <c:v>20.319213999999999</c:v>
                </c:pt>
                <c:pt idx="880">
                  <c:v>21.465399999999999</c:v>
                </c:pt>
                <c:pt idx="881">
                  <c:v>14.572305999999999</c:v>
                </c:pt>
                <c:pt idx="882">
                  <c:v>19.991526</c:v>
                </c:pt>
                <c:pt idx="883">
                  <c:v>13.090647000000001</c:v>
                </c:pt>
                <c:pt idx="884">
                  <c:v>20.155380999999998</c:v>
                </c:pt>
                <c:pt idx="885">
                  <c:v>16.874109000000001</c:v>
                </c:pt>
                <c:pt idx="886">
                  <c:v>21.629048000000001</c:v>
                </c:pt>
                <c:pt idx="887">
                  <c:v>20.810573999999999</c:v>
                </c:pt>
                <c:pt idx="888">
                  <c:v>15.394814</c:v>
                </c:pt>
                <c:pt idx="889">
                  <c:v>22.937387999999999</c:v>
                </c:pt>
                <c:pt idx="890">
                  <c:v>18.679881000000002</c:v>
                </c:pt>
                <c:pt idx="891">
                  <c:v>19.991526</c:v>
                </c:pt>
                <c:pt idx="892">
                  <c:v>15.559259000000001</c:v>
                </c:pt>
                <c:pt idx="893">
                  <c:v>20.810573999999999</c:v>
                </c:pt>
                <c:pt idx="894">
                  <c:v>21.629048000000001</c:v>
                </c:pt>
                <c:pt idx="895">
                  <c:v>18.843914000000002</c:v>
                </c:pt>
                <c:pt idx="896">
                  <c:v>21.792673000000001</c:v>
                </c:pt>
                <c:pt idx="897">
                  <c:v>20.646809999999999</c:v>
                </c:pt>
                <c:pt idx="898">
                  <c:v>20.646809999999999</c:v>
                </c:pt>
                <c:pt idx="899">
                  <c:v>19.663747999999998</c:v>
                </c:pt>
                <c:pt idx="900">
                  <c:v>22.773928999999999</c:v>
                </c:pt>
                <c:pt idx="901">
                  <c:v>27.992547999999999</c:v>
                </c:pt>
                <c:pt idx="902">
                  <c:v>21.301728000000001</c:v>
                </c:pt>
                <c:pt idx="903">
                  <c:v>18.187652</c:v>
                </c:pt>
                <c:pt idx="904">
                  <c:v>19.827648</c:v>
                </c:pt>
                <c:pt idx="905">
                  <c:v>18.679881000000002</c:v>
                </c:pt>
                <c:pt idx="906">
                  <c:v>14.901365</c:v>
                </c:pt>
                <c:pt idx="907">
                  <c:v>14.572305999999999</c:v>
                </c:pt>
                <c:pt idx="908">
                  <c:v>16.052477</c:v>
                </c:pt>
                <c:pt idx="909">
                  <c:v>17.859393000000001</c:v>
                </c:pt>
                <c:pt idx="910">
                  <c:v>22.446937999999999</c:v>
                </c:pt>
                <c:pt idx="911">
                  <c:v>24.407440999999999</c:v>
                </c:pt>
                <c:pt idx="912">
                  <c:v>20.646809999999999</c:v>
                </c:pt>
                <c:pt idx="913">
                  <c:v>21.792673000000001</c:v>
                </c:pt>
                <c:pt idx="914">
                  <c:v>21.301728000000001</c:v>
                </c:pt>
                <c:pt idx="915">
                  <c:v>24.244198999999998</c:v>
                </c:pt>
                <c:pt idx="916">
                  <c:v>20.810573999999999</c:v>
                </c:pt>
                <c:pt idx="917">
                  <c:v>19.335881000000001</c:v>
                </c:pt>
                <c:pt idx="918">
                  <c:v>14.243173000000001</c:v>
                </c:pt>
                <c:pt idx="919">
                  <c:v>20.974316000000002</c:v>
                </c:pt>
                <c:pt idx="920">
                  <c:v>15.88809</c:v>
                </c:pt>
                <c:pt idx="921">
                  <c:v>20.155380999999998</c:v>
                </c:pt>
                <c:pt idx="922">
                  <c:v>20.155380999999998</c:v>
                </c:pt>
                <c:pt idx="923">
                  <c:v>21.956275000000002</c:v>
                </c:pt>
                <c:pt idx="924">
                  <c:v>18.679881000000002</c:v>
                </c:pt>
                <c:pt idx="925">
                  <c:v>25.223286999999999</c:v>
                </c:pt>
                <c:pt idx="926">
                  <c:v>25.875522</c:v>
                </c:pt>
                <c:pt idx="927">
                  <c:v>21.956275000000002</c:v>
                </c:pt>
                <c:pt idx="928">
                  <c:v>21.138034000000001</c:v>
                </c:pt>
                <c:pt idx="929">
                  <c:v>21.465399999999999</c:v>
                </c:pt>
                <c:pt idx="930">
                  <c:v>18.843914000000002</c:v>
                </c:pt>
                <c:pt idx="931">
                  <c:v>18.023533</c:v>
                </c:pt>
                <c:pt idx="932">
                  <c:v>18.679881000000002</c:v>
                </c:pt>
                <c:pt idx="933">
                  <c:v>20.646809999999999</c:v>
                </c:pt>
                <c:pt idx="934">
                  <c:v>22.610444999999999</c:v>
                </c:pt>
                <c:pt idx="935">
                  <c:v>24.570658999999999</c:v>
                </c:pt>
                <c:pt idx="936">
                  <c:v>20.155380999999998</c:v>
                </c:pt>
                <c:pt idx="937">
                  <c:v>24.570658999999999</c:v>
                </c:pt>
                <c:pt idx="938">
                  <c:v>21.465399999999999</c:v>
                </c:pt>
                <c:pt idx="939">
                  <c:v>23.264234999999999</c:v>
                </c:pt>
                <c:pt idx="940">
                  <c:v>20.974316000000002</c:v>
                </c:pt>
                <c:pt idx="941">
                  <c:v>22.937387999999999</c:v>
                </c:pt>
                <c:pt idx="942">
                  <c:v>21.792673000000001</c:v>
                </c:pt>
                <c:pt idx="943">
                  <c:v>18.351749999999999</c:v>
                </c:pt>
                <c:pt idx="944">
                  <c:v>23.427623000000001</c:v>
                </c:pt>
                <c:pt idx="945">
                  <c:v>18.843914000000002</c:v>
                </c:pt>
                <c:pt idx="946">
                  <c:v>23.427623000000001</c:v>
                </c:pt>
                <c:pt idx="947">
                  <c:v>25.386382999999999</c:v>
                </c:pt>
                <c:pt idx="948">
                  <c:v>20.483022999999999</c:v>
                </c:pt>
                <c:pt idx="949">
                  <c:v>28.317871</c:v>
                </c:pt>
                <c:pt idx="950">
                  <c:v>20.155380999999998</c:v>
                </c:pt>
                <c:pt idx="951">
                  <c:v>24.897022</c:v>
                </c:pt>
                <c:pt idx="952">
                  <c:v>30.916854000000001</c:v>
                </c:pt>
                <c:pt idx="953">
                  <c:v>23.917641</c:v>
                </c:pt>
                <c:pt idx="954">
                  <c:v>25.875522</c:v>
                </c:pt>
                <c:pt idx="955">
                  <c:v>23.590986999999998</c:v>
                </c:pt>
                <c:pt idx="956">
                  <c:v>26.364439000000001</c:v>
                </c:pt>
                <c:pt idx="957">
                  <c:v>24.733853</c:v>
                </c:pt>
                <c:pt idx="958">
                  <c:v>19.007925</c:v>
                </c:pt>
                <c:pt idx="959">
                  <c:v>20.319213999999999</c:v>
                </c:pt>
                <c:pt idx="960">
                  <c:v>19.171914000000001</c:v>
                </c:pt>
                <c:pt idx="961">
                  <c:v>24.897022</c:v>
                </c:pt>
                <c:pt idx="962">
                  <c:v>23.917641</c:v>
                </c:pt>
                <c:pt idx="963">
                  <c:v>24.407440999999999</c:v>
                </c:pt>
                <c:pt idx="964">
                  <c:v>25.386382999999999</c:v>
                </c:pt>
                <c:pt idx="965">
                  <c:v>25.875522</c:v>
                </c:pt>
                <c:pt idx="966">
                  <c:v>22.937387999999999</c:v>
                </c:pt>
                <c:pt idx="967">
                  <c:v>28.155221999999998</c:v>
                </c:pt>
                <c:pt idx="968">
                  <c:v>28.643094000000001</c:v>
                </c:pt>
                <c:pt idx="969">
                  <c:v>26.527362</c:v>
                </c:pt>
                <c:pt idx="970">
                  <c:v>19.991526</c:v>
                </c:pt>
                <c:pt idx="971">
                  <c:v>21.629048000000001</c:v>
                </c:pt>
                <c:pt idx="972">
                  <c:v>18.679881000000002</c:v>
                </c:pt>
                <c:pt idx="973">
                  <c:v>27.341602999999999</c:v>
                </c:pt>
                <c:pt idx="974">
                  <c:v>26.201491000000001</c:v>
                </c:pt>
                <c:pt idx="975">
                  <c:v>21.792673000000001</c:v>
                </c:pt>
                <c:pt idx="976">
                  <c:v>26.364439000000001</c:v>
                </c:pt>
                <c:pt idx="977">
                  <c:v>29.618162000000002</c:v>
                </c:pt>
                <c:pt idx="978">
                  <c:v>24.733853</c:v>
                </c:pt>
                <c:pt idx="979">
                  <c:v>30.105359</c:v>
                </c:pt>
                <c:pt idx="980">
                  <c:v>23.754325999999999</c:v>
                </c:pt>
                <c:pt idx="981">
                  <c:v>25.712499999999999</c:v>
                </c:pt>
                <c:pt idx="982">
                  <c:v>31.403452000000001</c:v>
                </c:pt>
                <c:pt idx="983">
                  <c:v>25.386382999999999</c:v>
                </c:pt>
                <c:pt idx="984">
                  <c:v>26.201491000000001</c:v>
                </c:pt>
                <c:pt idx="985">
                  <c:v>28.805667</c:v>
                </c:pt>
                <c:pt idx="986">
                  <c:v>24.244198999999998</c:v>
                </c:pt>
                <c:pt idx="987">
                  <c:v>28.155221999999998</c:v>
                </c:pt>
                <c:pt idx="988">
                  <c:v>24.897022</c:v>
                </c:pt>
                <c:pt idx="989">
                  <c:v>22.937387999999999</c:v>
                </c:pt>
                <c:pt idx="990">
                  <c:v>26.364439000000001</c:v>
                </c:pt>
                <c:pt idx="991">
                  <c:v>27.015981</c:v>
                </c:pt>
                <c:pt idx="992">
                  <c:v>27.829848999999999</c:v>
                </c:pt>
                <c:pt idx="993">
                  <c:v>28.317871</c:v>
                </c:pt>
                <c:pt idx="994">
                  <c:v>26.038519000000001</c:v>
                </c:pt>
                <c:pt idx="995">
                  <c:v>27.178804</c:v>
                </c:pt>
                <c:pt idx="996">
                  <c:v>32.213949999999997</c:v>
                </c:pt>
                <c:pt idx="997">
                  <c:v>28.805667</c:v>
                </c:pt>
                <c:pt idx="998">
                  <c:v>24.897022</c:v>
                </c:pt>
                <c:pt idx="999">
                  <c:v>23.754325999999999</c:v>
                </c:pt>
                <c:pt idx="1000">
                  <c:v>26.853133</c:v>
                </c:pt>
                <c:pt idx="1001">
                  <c:v>23.264234999999999</c:v>
                </c:pt>
                <c:pt idx="1002">
                  <c:v>28.643094000000001</c:v>
                </c:pt>
                <c:pt idx="1003">
                  <c:v>20.483022999999999</c:v>
                </c:pt>
                <c:pt idx="1004">
                  <c:v>25.875522</c:v>
                </c:pt>
                <c:pt idx="1005">
                  <c:v>26.527362</c:v>
                </c:pt>
                <c:pt idx="1006">
                  <c:v>28.968216000000002</c:v>
                </c:pt>
                <c:pt idx="1007">
                  <c:v>26.038519000000001</c:v>
                </c:pt>
                <c:pt idx="1008">
                  <c:v>27.992547999999999</c:v>
                </c:pt>
                <c:pt idx="1009">
                  <c:v>26.038519000000001</c:v>
                </c:pt>
                <c:pt idx="1010">
                  <c:v>30.916854000000001</c:v>
                </c:pt>
                <c:pt idx="1011">
                  <c:v>29.455712999999999</c:v>
                </c:pt>
                <c:pt idx="1012">
                  <c:v>29.130739999999999</c:v>
                </c:pt>
                <c:pt idx="1013">
                  <c:v>25.386382999999999</c:v>
                </c:pt>
                <c:pt idx="1014">
                  <c:v>22.937387999999999</c:v>
                </c:pt>
                <c:pt idx="1015">
                  <c:v>30.430032000000001</c:v>
                </c:pt>
                <c:pt idx="1016">
                  <c:v>24.080932000000001</c:v>
                </c:pt>
                <c:pt idx="1017">
                  <c:v>28.155221999999998</c:v>
                </c:pt>
                <c:pt idx="1018">
                  <c:v>27.504377000000002</c:v>
                </c:pt>
                <c:pt idx="1019">
                  <c:v>27.667124999999999</c:v>
                </c:pt>
                <c:pt idx="1020">
                  <c:v>32.051900000000003</c:v>
                </c:pt>
                <c:pt idx="1021">
                  <c:v>25.223286999999999</c:v>
                </c:pt>
                <c:pt idx="1022">
                  <c:v>28.155221999999998</c:v>
                </c:pt>
                <c:pt idx="1023">
                  <c:v>33.023828000000002</c:v>
                </c:pt>
                <c:pt idx="1024">
                  <c:v>27.504377000000002</c:v>
                </c:pt>
                <c:pt idx="1025">
                  <c:v>25.712499999999999</c:v>
                </c:pt>
                <c:pt idx="1026">
                  <c:v>30.430032000000001</c:v>
                </c:pt>
                <c:pt idx="1027">
                  <c:v>24.244198999999998</c:v>
                </c:pt>
                <c:pt idx="1028">
                  <c:v>29.130739999999999</c:v>
                </c:pt>
                <c:pt idx="1029">
                  <c:v>30.916854000000001</c:v>
                </c:pt>
                <c:pt idx="1030">
                  <c:v>21.138034000000001</c:v>
                </c:pt>
                <c:pt idx="1031">
                  <c:v>22.610444999999999</c:v>
                </c:pt>
                <c:pt idx="1032">
                  <c:v>28.317871</c:v>
                </c:pt>
                <c:pt idx="1033">
                  <c:v>27.667124999999999</c:v>
                </c:pt>
                <c:pt idx="1034">
                  <c:v>25.386382999999999</c:v>
                </c:pt>
                <c:pt idx="1035">
                  <c:v>32.051900000000003</c:v>
                </c:pt>
                <c:pt idx="1036">
                  <c:v>30.267707999999999</c:v>
                </c:pt>
                <c:pt idx="1037">
                  <c:v>29.293239</c:v>
                </c:pt>
                <c:pt idx="1038">
                  <c:v>30.592331000000001</c:v>
                </c:pt>
                <c:pt idx="1039">
                  <c:v>30.916854000000001</c:v>
                </c:pt>
                <c:pt idx="1040">
                  <c:v>29.618162000000002</c:v>
                </c:pt>
                <c:pt idx="1041">
                  <c:v>31.565601000000001</c:v>
                </c:pt>
                <c:pt idx="1042">
                  <c:v>27.015981</c:v>
                </c:pt>
                <c:pt idx="1043">
                  <c:v>30.592331000000001</c:v>
                </c:pt>
                <c:pt idx="1044">
                  <c:v>25.712499999999999</c:v>
                </c:pt>
                <c:pt idx="1045">
                  <c:v>28.480495000000001</c:v>
                </c:pt>
                <c:pt idx="1046">
                  <c:v>28.155221999999998</c:v>
                </c:pt>
                <c:pt idx="1047">
                  <c:v>29.618162000000002</c:v>
                </c:pt>
                <c:pt idx="1048">
                  <c:v>27.992547999999999</c:v>
                </c:pt>
                <c:pt idx="1049">
                  <c:v>31.565601000000001</c:v>
                </c:pt>
                <c:pt idx="1050">
                  <c:v>32.213949999999997</c:v>
                </c:pt>
                <c:pt idx="1051">
                  <c:v>35.934310000000004</c:v>
                </c:pt>
                <c:pt idx="1052">
                  <c:v>28.155221999999998</c:v>
                </c:pt>
                <c:pt idx="1053">
                  <c:v>26.853133</c:v>
                </c:pt>
                <c:pt idx="1054">
                  <c:v>30.105359</c:v>
                </c:pt>
                <c:pt idx="1055">
                  <c:v>27.992547999999999</c:v>
                </c:pt>
                <c:pt idx="1056">
                  <c:v>24.897022</c:v>
                </c:pt>
                <c:pt idx="1057">
                  <c:v>28.480495000000001</c:v>
                </c:pt>
                <c:pt idx="1058">
                  <c:v>27.178804</c:v>
                </c:pt>
                <c:pt idx="1059">
                  <c:v>28.643094000000001</c:v>
                </c:pt>
                <c:pt idx="1060">
                  <c:v>30.916854000000001</c:v>
                </c:pt>
                <c:pt idx="1061">
                  <c:v>34.318351999999997</c:v>
                </c:pt>
                <c:pt idx="1062">
                  <c:v>32.537976</c:v>
                </c:pt>
                <c:pt idx="1063">
                  <c:v>34.156621999999999</c:v>
                </c:pt>
                <c:pt idx="1064">
                  <c:v>34.641737999999997</c:v>
                </c:pt>
                <c:pt idx="1065">
                  <c:v>29.618162000000002</c:v>
                </c:pt>
                <c:pt idx="1066">
                  <c:v>32.213949999999997</c:v>
                </c:pt>
                <c:pt idx="1067">
                  <c:v>31.889824999999998</c:v>
                </c:pt>
                <c:pt idx="1068">
                  <c:v>31.079077999999999</c:v>
                </c:pt>
                <c:pt idx="1069">
                  <c:v>31.889824999999998</c:v>
                </c:pt>
                <c:pt idx="1070">
                  <c:v>30.916854000000001</c:v>
                </c:pt>
                <c:pt idx="1071">
                  <c:v>32.051900000000003</c:v>
                </c:pt>
                <c:pt idx="1072">
                  <c:v>34.803393999999997</c:v>
                </c:pt>
                <c:pt idx="1073">
                  <c:v>33.023828000000002</c:v>
                </c:pt>
                <c:pt idx="1074">
                  <c:v>33.833089999999999</c:v>
                </c:pt>
                <c:pt idx="1075">
                  <c:v>28.155221999999998</c:v>
                </c:pt>
                <c:pt idx="1076">
                  <c:v>34.156621999999999</c:v>
                </c:pt>
                <c:pt idx="1077">
                  <c:v>33.023828000000002</c:v>
                </c:pt>
                <c:pt idx="1078">
                  <c:v>32.375974999999997</c:v>
                </c:pt>
                <c:pt idx="1079">
                  <c:v>33.994867999999997</c:v>
                </c:pt>
                <c:pt idx="1080">
                  <c:v>32.537976</c:v>
                </c:pt>
                <c:pt idx="1081">
                  <c:v>27.504377000000002</c:v>
                </c:pt>
                <c:pt idx="1082">
                  <c:v>30.430032000000001</c:v>
                </c:pt>
                <c:pt idx="1083">
                  <c:v>30.592331000000001</c:v>
                </c:pt>
                <c:pt idx="1084">
                  <c:v>29.942985</c:v>
                </c:pt>
                <c:pt idx="1085">
                  <c:v>32.375974999999997</c:v>
                </c:pt>
                <c:pt idx="1086">
                  <c:v>31.403452000000001</c:v>
                </c:pt>
                <c:pt idx="1087">
                  <c:v>27.992547999999999</c:v>
                </c:pt>
                <c:pt idx="1088">
                  <c:v>31.889824999999998</c:v>
                </c:pt>
                <c:pt idx="1089">
                  <c:v>32.861902000000001</c:v>
                </c:pt>
                <c:pt idx="1090">
                  <c:v>32.375974999999997</c:v>
                </c:pt>
                <c:pt idx="1091">
                  <c:v>31.727726000000001</c:v>
                </c:pt>
                <c:pt idx="1092">
                  <c:v>32.537976</c:v>
                </c:pt>
                <c:pt idx="1093">
                  <c:v>28.968216000000002</c:v>
                </c:pt>
                <c:pt idx="1094">
                  <c:v>29.130739999999999</c:v>
                </c:pt>
                <c:pt idx="1095">
                  <c:v>28.480495000000001</c:v>
                </c:pt>
                <c:pt idx="1096">
                  <c:v>31.403452000000001</c:v>
                </c:pt>
                <c:pt idx="1097">
                  <c:v>33.023828000000002</c:v>
                </c:pt>
                <c:pt idx="1098">
                  <c:v>32.051900000000003</c:v>
                </c:pt>
                <c:pt idx="1099">
                  <c:v>29.780586</c:v>
                </c:pt>
                <c:pt idx="1100">
                  <c:v>33.671286000000002</c:v>
                </c:pt>
                <c:pt idx="1101">
                  <c:v>30.430032000000001</c:v>
                </c:pt>
                <c:pt idx="1102">
                  <c:v>32.699950999999999</c:v>
                </c:pt>
                <c:pt idx="1103">
                  <c:v>30.105359</c:v>
                </c:pt>
                <c:pt idx="1104">
                  <c:v>31.565601000000001</c:v>
                </c:pt>
                <c:pt idx="1105">
                  <c:v>28.480495000000001</c:v>
                </c:pt>
                <c:pt idx="1106">
                  <c:v>29.455712999999999</c:v>
                </c:pt>
                <c:pt idx="1107">
                  <c:v>33.023828000000002</c:v>
                </c:pt>
                <c:pt idx="1108">
                  <c:v>32.051900000000003</c:v>
                </c:pt>
                <c:pt idx="1109">
                  <c:v>31.403452000000001</c:v>
                </c:pt>
                <c:pt idx="1110">
                  <c:v>37.225346000000002</c:v>
                </c:pt>
                <c:pt idx="1111">
                  <c:v>38.353760999999999</c:v>
                </c:pt>
                <c:pt idx="1112">
                  <c:v>39.320067000000002</c:v>
                </c:pt>
                <c:pt idx="1113">
                  <c:v>37.225346000000002</c:v>
                </c:pt>
                <c:pt idx="1114">
                  <c:v>33.347607000000004</c:v>
                </c:pt>
                <c:pt idx="1115">
                  <c:v>36.741385999999999</c:v>
                </c:pt>
                <c:pt idx="1116">
                  <c:v>28.968216000000002</c:v>
                </c:pt>
                <c:pt idx="1117">
                  <c:v>35.288217000000003</c:v>
                </c:pt>
                <c:pt idx="1118">
                  <c:v>32.051900000000003</c:v>
                </c:pt>
                <c:pt idx="1119">
                  <c:v>32.213949999999997</c:v>
                </c:pt>
                <c:pt idx="1120">
                  <c:v>33.023828000000002</c:v>
                </c:pt>
                <c:pt idx="1121">
                  <c:v>30.592331000000001</c:v>
                </c:pt>
                <c:pt idx="1122">
                  <c:v>32.213949999999997</c:v>
                </c:pt>
                <c:pt idx="1123">
                  <c:v>31.727726000000001</c:v>
                </c:pt>
                <c:pt idx="1124">
                  <c:v>34.480057000000002</c:v>
                </c:pt>
                <c:pt idx="1125">
                  <c:v>33.023828000000002</c:v>
                </c:pt>
                <c:pt idx="1126">
                  <c:v>35.772823000000002</c:v>
                </c:pt>
                <c:pt idx="1127">
                  <c:v>37.547866999999997</c:v>
                </c:pt>
                <c:pt idx="1128">
                  <c:v>33.347607000000004</c:v>
                </c:pt>
                <c:pt idx="1129">
                  <c:v>33.023828000000002</c:v>
                </c:pt>
                <c:pt idx="1130">
                  <c:v>37.870294999999999</c:v>
                </c:pt>
                <c:pt idx="1131">
                  <c:v>32.861902000000001</c:v>
                </c:pt>
                <c:pt idx="1132">
                  <c:v>32.051900000000003</c:v>
                </c:pt>
                <c:pt idx="1133">
                  <c:v>35.611311999999998</c:v>
                </c:pt>
                <c:pt idx="1134">
                  <c:v>33.833089999999999</c:v>
                </c:pt>
                <c:pt idx="1135">
                  <c:v>33.833089999999999</c:v>
                </c:pt>
                <c:pt idx="1136">
                  <c:v>35.772823000000002</c:v>
                </c:pt>
                <c:pt idx="1137">
                  <c:v>32.213949999999997</c:v>
                </c:pt>
                <c:pt idx="1138">
                  <c:v>36.580019</c:v>
                </c:pt>
                <c:pt idx="1139">
                  <c:v>35.772823000000002</c:v>
                </c:pt>
                <c:pt idx="1140">
                  <c:v>36.257212000000003</c:v>
                </c:pt>
                <c:pt idx="1141">
                  <c:v>41.089500999999998</c:v>
                </c:pt>
                <c:pt idx="1142">
                  <c:v>40.607196999999999</c:v>
                </c:pt>
                <c:pt idx="1143">
                  <c:v>34.318351999999997</c:v>
                </c:pt>
                <c:pt idx="1144">
                  <c:v>36.902729999999998</c:v>
                </c:pt>
                <c:pt idx="1145">
                  <c:v>34.803393999999997</c:v>
                </c:pt>
                <c:pt idx="1146">
                  <c:v>31.403452000000001</c:v>
                </c:pt>
                <c:pt idx="1147">
                  <c:v>37.870294999999999</c:v>
                </c:pt>
                <c:pt idx="1148">
                  <c:v>30.430032000000001</c:v>
                </c:pt>
                <c:pt idx="1149">
                  <c:v>32.699950999999999</c:v>
                </c:pt>
                <c:pt idx="1150">
                  <c:v>34.965026000000002</c:v>
                </c:pt>
                <c:pt idx="1151">
                  <c:v>33.509459</c:v>
                </c:pt>
                <c:pt idx="1152">
                  <c:v>39.481037999999998</c:v>
                </c:pt>
                <c:pt idx="1153">
                  <c:v>34.480057000000002</c:v>
                </c:pt>
                <c:pt idx="1154">
                  <c:v>39.963813000000002</c:v>
                </c:pt>
                <c:pt idx="1155">
                  <c:v>35.288217000000003</c:v>
                </c:pt>
                <c:pt idx="1156">
                  <c:v>34.318351999999997</c:v>
                </c:pt>
                <c:pt idx="1157">
                  <c:v>38.998057000000003</c:v>
                </c:pt>
                <c:pt idx="1158">
                  <c:v>40.607196999999999</c:v>
                </c:pt>
                <c:pt idx="1159">
                  <c:v>37.064048999999997</c:v>
                </c:pt>
                <c:pt idx="1160">
                  <c:v>40.124693000000001</c:v>
                </c:pt>
                <c:pt idx="1161">
                  <c:v>36.257212000000003</c:v>
                </c:pt>
                <c:pt idx="1162">
                  <c:v>35.934310000000004</c:v>
                </c:pt>
                <c:pt idx="1163">
                  <c:v>35.126634000000003</c:v>
                </c:pt>
                <c:pt idx="1164">
                  <c:v>39.641984999999998</c:v>
                </c:pt>
                <c:pt idx="1165">
                  <c:v>35.126634000000003</c:v>
                </c:pt>
                <c:pt idx="1166">
                  <c:v>33.509459</c:v>
                </c:pt>
                <c:pt idx="1167">
                  <c:v>35.934310000000004</c:v>
                </c:pt>
                <c:pt idx="1168">
                  <c:v>36.902729999999998</c:v>
                </c:pt>
                <c:pt idx="1169">
                  <c:v>32.537976</c:v>
                </c:pt>
                <c:pt idx="1170">
                  <c:v>38.353760999999999</c:v>
                </c:pt>
                <c:pt idx="1171">
                  <c:v>35.288217000000003</c:v>
                </c:pt>
                <c:pt idx="1172">
                  <c:v>40.124693000000001</c:v>
                </c:pt>
                <c:pt idx="1173">
                  <c:v>40.124693000000001</c:v>
                </c:pt>
                <c:pt idx="1174">
                  <c:v>37.386617999999999</c:v>
                </c:pt>
                <c:pt idx="1175">
                  <c:v>38.675955000000002</c:v>
                </c:pt>
                <c:pt idx="1176">
                  <c:v>37.870294999999999</c:v>
                </c:pt>
                <c:pt idx="1177">
                  <c:v>36.741385999999999</c:v>
                </c:pt>
                <c:pt idx="1178">
                  <c:v>36.257212000000003</c:v>
                </c:pt>
                <c:pt idx="1179">
                  <c:v>31.889824999999998</c:v>
                </c:pt>
                <c:pt idx="1180">
                  <c:v>40.607196999999999</c:v>
                </c:pt>
                <c:pt idx="1181">
                  <c:v>31.241277</c:v>
                </c:pt>
                <c:pt idx="1182">
                  <c:v>31.403452000000001</c:v>
                </c:pt>
                <c:pt idx="1183">
                  <c:v>33.509459</c:v>
                </c:pt>
                <c:pt idx="1184">
                  <c:v>36.741385999999999</c:v>
                </c:pt>
                <c:pt idx="1185">
                  <c:v>36.741385999999999</c:v>
                </c:pt>
                <c:pt idx="1186">
                  <c:v>33.994867999999997</c:v>
                </c:pt>
                <c:pt idx="1187">
                  <c:v>40.928755000000002</c:v>
                </c:pt>
                <c:pt idx="1188">
                  <c:v>37.225346000000002</c:v>
                </c:pt>
                <c:pt idx="1189">
                  <c:v>35.772823000000002</c:v>
                </c:pt>
                <c:pt idx="1190">
                  <c:v>37.547866999999997</c:v>
                </c:pt>
                <c:pt idx="1191">
                  <c:v>41.089500999999998</c:v>
                </c:pt>
                <c:pt idx="1192">
                  <c:v>39.481037999999998</c:v>
                </c:pt>
                <c:pt idx="1193">
                  <c:v>35.611311999999998</c:v>
                </c:pt>
                <c:pt idx="1194">
                  <c:v>36.418627000000001</c:v>
                </c:pt>
                <c:pt idx="1195">
                  <c:v>36.741385999999999</c:v>
                </c:pt>
                <c:pt idx="1196">
                  <c:v>35.449776999999997</c:v>
                </c:pt>
                <c:pt idx="1197">
                  <c:v>33.994867999999997</c:v>
                </c:pt>
                <c:pt idx="1198">
                  <c:v>35.934310000000004</c:v>
                </c:pt>
                <c:pt idx="1199">
                  <c:v>42.053513000000002</c:v>
                </c:pt>
                <c:pt idx="1200">
                  <c:v>39.963813000000002</c:v>
                </c:pt>
                <c:pt idx="1201">
                  <c:v>37.064048999999997</c:v>
                </c:pt>
                <c:pt idx="1202">
                  <c:v>43.498072000000001</c:v>
                </c:pt>
                <c:pt idx="1203">
                  <c:v>37.547866999999997</c:v>
                </c:pt>
                <c:pt idx="1204">
                  <c:v>40.446384999999999</c:v>
                </c:pt>
                <c:pt idx="1205">
                  <c:v>38.998057000000003</c:v>
                </c:pt>
                <c:pt idx="1206">
                  <c:v>39.481037999999998</c:v>
                </c:pt>
                <c:pt idx="1207">
                  <c:v>39.963813000000002</c:v>
                </c:pt>
                <c:pt idx="1208">
                  <c:v>37.547866999999997</c:v>
                </c:pt>
                <c:pt idx="1209">
                  <c:v>32.537976</c:v>
                </c:pt>
                <c:pt idx="1210">
                  <c:v>36.902729999999998</c:v>
                </c:pt>
                <c:pt idx="1211">
                  <c:v>40.607196999999999</c:v>
                </c:pt>
                <c:pt idx="1212">
                  <c:v>36.741385999999999</c:v>
                </c:pt>
                <c:pt idx="1213">
                  <c:v>39.481037999999998</c:v>
                </c:pt>
                <c:pt idx="1214">
                  <c:v>35.772823000000002</c:v>
                </c:pt>
                <c:pt idx="1215">
                  <c:v>43.979211999999997</c:v>
                </c:pt>
                <c:pt idx="1216">
                  <c:v>40.124693000000001</c:v>
                </c:pt>
                <c:pt idx="1217">
                  <c:v>39.641984999999998</c:v>
                </c:pt>
                <c:pt idx="1218">
                  <c:v>42.374676000000001</c:v>
                </c:pt>
                <c:pt idx="1219">
                  <c:v>38.031474000000003</c:v>
                </c:pt>
                <c:pt idx="1220">
                  <c:v>41.732263000000003</c:v>
                </c:pt>
                <c:pt idx="1221">
                  <c:v>36.257212000000003</c:v>
                </c:pt>
                <c:pt idx="1222">
                  <c:v>35.772823000000002</c:v>
                </c:pt>
                <c:pt idx="1223">
                  <c:v>38.837018</c:v>
                </c:pt>
                <c:pt idx="1224">
                  <c:v>38.192628999999997</c:v>
                </c:pt>
                <c:pt idx="1225">
                  <c:v>41.089500999999998</c:v>
                </c:pt>
                <c:pt idx="1226">
                  <c:v>39.641984999999998</c:v>
                </c:pt>
                <c:pt idx="1227">
                  <c:v>41.571604999999998</c:v>
                </c:pt>
                <c:pt idx="1228">
                  <c:v>38.837018</c:v>
                </c:pt>
                <c:pt idx="1229">
                  <c:v>42.374676000000001</c:v>
                </c:pt>
                <c:pt idx="1230">
                  <c:v>42.374676000000001</c:v>
                </c:pt>
                <c:pt idx="1231">
                  <c:v>37.547866999999997</c:v>
                </c:pt>
                <c:pt idx="1232">
                  <c:v>42.374676000000001</c:v>
                </c:pt>
                <c:pt idx="1233">
                  <c:v>37.709093000000003</c:v>
                </c:pt>
                <c:pt idx="1234">
                  <c:v>39.320067000000002</c:v>
                </c:pt>
                <c:pt idx="1235">
                  <c:v>39.641984999999998</c:v>
                </c:pt>
                <c:pt idx="1236">
                  <c:v>39.963813000000002</c:v>
                </c:pt>
                <c:pt idx="1237">
                  <c:v>39.481037999999998</c:v>
                </c:pt>
                <c:pt idx="1238">
                  <c:v>43.337651000000001</c:v>
                </c:pt>
                <c:pt idx="1239">
                  <c:v>43.658473000000001</c:v>
                </c:pt>
                <c:pt idx="1240">
                  <c:v>39.963813000000002</c:v>
                </c:pt>
                <c:pt idx="1241">
                  <c:v>42.374676000000001</c:v>
                </c:pt>
                <c:pt idx="1242">
                  <c:v>41.410926000000003</c:v>
                </c:pt>
                <c:pt idx="1243">
                  <c:v>36.741385999999999</c:v>
                </c:pt>
                <c:pt idx="1244">
                  <c:v>34.965026000000002</c:v>
                </c:pt>
                <c:pt idx="1245">
                  <c:v>41.571604999999998</c:v>
                </c:pt>
                <c:pt idx="1246">
                  <c:v>40.285550000000001</c:v>
                </c:pt>
                <c:pt idx="1247">
                  <c:v>42.374676000000001</c:v>
                </c:pt>
                <c:pt idx="1248">
                  <c:v>37.225346000000002</c:v>
                </c:pt>
                <c:pt idx="1249">
                  <c:v>40.124693000000001</c:v>
                </c:pt>
                <c:pt idx="1250">
                  <c:v>39.963813000000002</c:v>
                </c:pt>
                <c:pt idx="1251">
                  <c:v>40.928755000000002</c:v>
                </c:pt>
                <c:pt idx="1252">
                  <c:v>40.124693000000001</c:v>
                </c:pt>
                <c:pt idx="1253">
                  <c:v>40.607196999999999</c:v>
                </c:pt>
                <c:pt idx="1254">
                  <c:v>39.641984999999998</c:v>
                </c:pt>
                <c:pt idx="1255">
                  <c:v>38.192628999999997</c:v>
                </c:pt>
                <c:pt idx="1256">
                  <c:v>39.641984999999998</c:v>
                </c:pt>
                <c:pt idx="1257">
                  <c:v>39.963813000000002</c:v>
                </c:pt>
                <c:pt idx="1258">
                  <c:v>41.571604999999998</c:v>
                </c:pt>
                <c:pt idx="1259">
                  <c:v>43.016744000000003</c:v>
                </c:pt>
                <c:pt idx="1260">
                  <c:v>46.222101000000002</c:v>
                </c:pt>
                <c:pt idx="1261">
                  <c:v>42.374676000000001</c:v>
                </c:pt>
                <c:pt idx="1262">
                  <c:v>39.641984999999998</c:v>
                </c:pt>
                <c:pt idx="1263">
                  <c:v>39.481037999999998</c:v>
                </c:pt>
                <c:pt idx="1264">
                  <c:v>40.607196999999999</c:v>
                </c:pt>
                <c:pt idx="1265">
                  <c:v>42.535224999999997</c:v>
                </c:pt>
                <c:pt idx="1266">
                  <c:v>40.928755000000002</c:v>
                </c:pt>
                <c:pt idx="1267">
                  <c:v>38.837018</c:v>
                </c:pt>
                <c:pt idx="1268">
                  <c:v>38.192628999999997</c:v>
                </c:pt>
                <c:pt idx="1269">
                  <c:v>44.460165000000003</c:v>
                </c:pt>
                <c:pt idx="1270">
                  <c:v>40.928755000000002</c:v>
                </c:pt>
                <c:pt idx="1271">
                  <c:v>45.581676000000002</c:v>
                </c:pt>
                <c:pt idx="1272">
                  <c:v>42.374676000000001</c:v>
                </c:pt>
                <c:pt idx="1273">
                  <c:v>44.620441999999997</c:v>
                </c:pt>
                <c:pt idx="1274">
                  <c:v>44.620441999999997</c:v>
                </c:pt>
                <c:pt idx="1275">
                  <c:v>43.818852999999997</c:v>
                </c:pt>
                <c:pt idx="1276">
                  <c:v>42.374676000000001</c:v>
                </c:pt>
                <c:pt idx="1277">
                  <c:v>39.481037999999998</c:v>
                </c:pt>
                <c:pt idx="1278">
                  <c:v>39.802911000000002</c:v>
                </c:pt>
                <c:pt idx="1279">
                  <c:v>40.124693000000001</c:v>
                </c:pt>
                <c:pt idx="1280">
                  <c:v>41.571604999999998</c:v>
                </c:pt>
                <c:pt idx="1281">
                  <c:v>41.250224000000003</c:v>
                </c:pt>
                <c:pt idx="1282">
                  <c:v>39.641984999999998</c:v>
                </c:pt>
                <c:pt idx="1283">
                  <c:v>40.446384999999999</c:v>
                </c:pt>
                <c:pt idx="1284">
                  <c:v>41.410926000000003</c:v>
                </c:pt>
                <c:pt idx="1285">
                  <c:v>47.661923999999999</c:v>
                </c:pt>
                <c:pt idx="1286">
                  <c:v>40.124693000000001</c:v>
                </c:pt>
                <c:pt idx="1287">
                  <c:v>43.818852999999997</c:v>
                </c:pt>
                <c:pt idx="1288">
                  <c:v>44.940933999999999</c:v>
                </c:pt>
                <c:pt idx="1289">
                  <c:v>39.802911000000002</c:v>
                </c:pt>
                <c:pt idx="1290">
                  <c:v>39.802911000000002</c:v>
                </c:pt>
                <c:pt idx="1291">
                  <c:v>36.418627000000001</c:v>
                </c:pt>
                <c:pt idx="1292">
                  <c:v>38.837018</c:v>
                </c:pt>
                <c:pt idx="1293">
                  <c:v>41.089500999999998</c:v>
                </c:pt>
                <c:pt idx="1294">
                  <c:v>39.481037999999998</c:v>
                </c:pt>
                <c:pt idx="1295">
                  <c:v>42.214105000000004</c:v>
                </c:pt>
                <c:pt idx="1296">
                  <c:v>43.658473000000001</c:v>
                </c:pt>
                <c:pt idx="1297">
                  <c:v>44.940933999999999</c:v>
                </c:pt>
                <c:pt idx="1298">
                  <c:v>43.498072000000001</c:v>
                </c:pt>
                <c:pt idx="1299">
                  <c:v>47.821809999999999</c:v>
                </c:pt>
                <c:pt idx="1300">
                  <c:v>43.818852999999997</c:v>
                </c:pt>
                <c:pt idx="1301">
                  <c:v>48.301355999999998</c:v>
                </c:pt>
                <c:pt idx="1302">
                  <c:v>41.732263000000003</c:v>
                </c:pt>
                <c:pt idx="1303">
                  <c:v>41.250224000000003</c:v>
                </c:pt>
                <c:pt idx="1304">
                  <c:v>40.124693000000001</c:v>
                </c:pt>
                <c:pt idx="1305">
                  <c:v>40.607196999999999</c:v>
                </c:pt>
                <c:pt idx="1306">
                  <c:v>44.940933999999999</c:v>
                </c:pt>
                <c:pt idx="1307">
                  <c:v>40.607196999999999</c:v>
                </c:pt>
                <c:pt idx="1308">
                  <c:v>38.514870000000002</c:v>
                </c:pt>
                <c:pt idx="1309">
                  <c:v>43.658473000000001</c:v>
                </c:pt>
                <c:pt idx="1310">
                  <c:v>43.016744000000003</c:v>
                </c:pt>
                <c:pt idx="1311">
                  <c:v>43.498072000000001</c:v>
                </c:pt>
                <c:pt idx="1312">
                  <c:v>46.382157999999997</c:v>
                </c:pt>
                <c:pt idx="1313">
                  <c:v>42.374676000000001</c:v>
                </c:pt>
                <c:pt idx="1314">
                  <c:v>41.571604999999998</c:v>
                </c:pt>
                <c:pt idx="1315">
                  <c:v>46.062024000000001</c:v>
                </c:pt>
                <c:pt idx="1316">
                  <c:v>43.337651000000001</c:v>
                </c:pt>
                <c:pt idx="1317">
                  <c:v>39.481037999999998</c:v>
                </c:pt>
                <c:pt idx="1318">
                  <c:v>41.089500999999998</c:v>
                </c:pt>
                <c:pt idx="1319">
                  <c:v>43.979211999999997</c:v>
                </c:pt>
                <c:pt idx="1320">
                  <c:v>43.498072000000001</c:v>
                </c:pt>
                <c:pt idx="1321">
                  <c:v>38.353760999999999</c:v>
                </c:pt>
                <c:pt idx="1322">
                  <c:v>39.963813000000002</c:v>
                </c:pt>
                <c:pt idx="1323">
                  <c:v>39.802911000000002</c:v>
                </c:pt>
                <c:pt idx="1324">
                  <c:v>41.089500999999998</c:v>
                </c:pt>
                <c:pt idx="1325">
                  <c:v>46.062024000000001</c:v>
                </c:pt>
                <c:pt idx="1326">
                  <c:v>42.695753000000003</c:v>
                </c:pt>
                <c:pt idx="1327">
                  <c:v>44.620441999999997</c:v>
                </c:pt>
                <c:pt idx="1328">
                  <c:v>46.542195999999997</c:v>
                </c:pt>
                <c:pt idx="1329">
                  <c:v>46.542195999999997</c:v>
                </c:pt>
                <c:pt idx="1330">
                  <c:v>46.062024000000001</c:v>
                </c:pt>
                <c:pt idx="1331">
                  <c:v>45.901927999999998</c:v>
                </c:pt>
                <c:pt idx="1332">
                  <c:v>42.695753000000003</c:v>
                </c:pt>
                <c:pt idx="1333">
                  <c:v>38.353760999999999</c:v>
                </c:pt>
                <c:pt idx="1334">
                  <c:v>43.177208</c:v>
                </c:pt>
                <c:pt idx="1335">
                  <c:v>44.780698000000001</c:v>
                </c:pt>
                <c:pt idx="1336">
                  <c:v>37.547866999999997</c:v>
                </c:pt>
                <c:pt idx="1337">
                  <c:v>43.337651000000001</c:v>
                </c:pt>
                <c:pt idx="1338">
                  <c:v>39.481037999999998</c:v>
                </c:pt>
                <c:pt idx="1339">
                  <c:v>46.382157999999997</c:v>
                </c:pt>
                <c:pt idx="1340">
                  <c:v>44.620441999999997</c:v>
                </c:pt>
                <c:pt idx="1341">
                  <c:v>42.053513000000002</c:v>
                </c:pt>
                <c:pt idx="1342">
                  <c:v>47.342097000000003</c:v>
                </c:pt>
                <c:pt idx="1343">
                  <c:v>44.780698000000001</c:v>
                </c:pt>
                <c:pt idx="1344">
                  <c:v>44.460165000000003</c:v>
                </c:pt>
                <c:pt idx="1345">
                  <c:v>44.299867999999996</c:v>
                </c:pt>
                <c:pt idx="1346">
                  <c:v>42.856259000000001</c:v>
                </c:pt>
                <c:pt idx="1347">
                  <c:v>44.460165000000003</c:v>
                </c:pt>
                <c:pt idx="1348">
                  <c:v>41.410926000000003</c:v>
                </c:pt>
                <c:pt idx="1349">
                  <c:v>45.741812000000003</c:v>
                </c:pt>
                <c:pt idx="1350">
                  <c:v>42.695753000000003</c:v>
                </c:pt>
                <c:pt idx="1351">
                  <c:v>41.892899</c:v>
                </c:pt>
                <c:pt idx="1352">
                  <c:v>42.535224999999997</c:v>
                </c:pt>
                <c:pt idx="1353">
                  <c:v>49.259957</c:v>
                </c:pt>
                <c:pt idx="1354">
                  <c:v>51.175268000000003</c:v>
                </c:pt>
                <c:pt idx="1355">
                  <c:v>45.901927999999998</c:v>
                </c:pt>
                <c:pt idx="1356">
                  <c:v>42.695753000000003</c:v>
                </c:pt>
                <c:pt idx="1357">
                  <c:v>42.535224999999997</c:v>
                </c:pt>
                <c:pt idx="1358">
                  <c:v>41.892899</c:v>
                </c:pt>
                <c:pt idx="1359">
                  <c:v>45.741812000000003</c:v>
                </c:pt>
                <c:pt idx="1360">
                  <c:v>38.192628999999997</c:v>
                </c:pt>
                <c:pt idx="1361">
                  <c:v>39.963813000000002</c:v>
                </c:pt>
                <c:pt idx="1362">
                  <c:v>45.421520999999998</c:v>
                </c:pt>
                <c:pt idx="1363">
                  <c:v>44.620441999999997</c:v>
                </c:pt>
                <c:pt idx="1364">
                  <c:v>44.299867999999996</c:v>
                </c:pt>
                <c:pt idx="1365">
                  <c:v>41.571604999999998</c:v>
                </c:pt>
                <c:pt idx="1366">
                  <c:v>48.461168000000001</c:v>
                </c:pt>
                <c:pt idx="1367">
                  <c:v>44.780698000000001</c:v>
                </c:pt>
                <c:pt idx="1368">
                  <c:v>43.337651000000001</c:v>
                </c:pt>
                <c:pt idx="1369">
                  <c:v>47.661923999999999</c:v>
                </c:pt>
                <c:pt idx="1370">
                  <c:v>47.022193999999999</c:v>
                </c:pt>
                <c:pt idx="1371">
                  <c:v>43.818852999999997</c:v>
                </c:pt>
                <c:pt idx="1372">
                  <c:v>43.658473000000001</c:v>
                </c:pt>
                <c:pt idx="1373">
                  <c:v>45.101149999999997</c:v>
                </c:pt>
                <c:pt idx="1374">
                  <c:v>47.342097000000003</c:v>
                </c:pt>
                <c:pt idx="1375">
                  <c:v>45.581676000000002</c:v>
                </c:pt>
                <c:pt idx="1376">
                  <c:v>42.374676000000001</c:v>
                </c:pt>
                <c:pt idx="1377">
                  <c:v>46.382157999999997</c:v>
                </c:pt>
                <c:pt idx="1378">
                  <c:v>44.780698000000001</c:v>
                </c:pt>
                <c:pt idx="1379">
                  <c:v>46.702213999999998</c:v>
                </c:pt>
                <c:pt idx="1380">
                  <c:v>43.818852999999997</c:v>
                </c:pt>
                <c:pt idx="1381">
                  <c:v>40.928755000000002</c:v>
                </c:pt>
                <c:pt idx="1382">
                  <c:v>46.862214000000002</c:v>
                </c:pt>
                <c:pt idx="1383">
                  <c:v>40.928755000000002</c:v>
                </c:pt>
                <c:pt idx="1384">
                  <c:v>45.581676000000002</c:v>
                </c:pt>
                <c:pt idx="1385">
                  <c:v>46.222101000000002</c:v>
                </c:pt>
                <c:pt idx="1386">
                  <c:v>46.222101000000002</c:v>
                </c:pt>
                <c:pt idx="1387">
                  <c:v>42.535224999999997</c:v>
                </c:pt>
                <c:pt idx="1388">
                  <c:v>47.661923999999999</c:v>
                </c:pt>
                <c:pt idx="1389">
                  <c:v>47.661923999999999</c:v>
                </c:pt>
                <c:pt idx="1390">
                  <c:v>47.661923999999999</c:v>
                </c:pt>
                <c:pt idx="1391">
                  <c:v>40.767986999999998</c:v>
                </c:pt>
                <c:pt idx="1392">
                  <c:v>42.214105000000004</c:v>
                </c:pt>
                <c:pt idx="1393">
                  <c:v>46.382157999999997</c:v>
                </c:pt>
                <c:pt idx="1394">
                  <c:v>43.177208</c:v>
                </c:pt>
                <c:pt idx="1395">
                  <c:v>43.979211999999997</c:v>
                </c:pt>
                <c:pt idx="1396">
                  <c:v>40.446384999999999</c:v>
                </c:pt>
                <c:pt idx="1397">
                  <c:v>45.581676000000002</c:v>
                </c:pt>
                <c:pt idx="1398">
                  <c:v>46.702213999999998</c:v>
                </c:pt>
                <c:pt idx="1399">
                  <c:v>49.898668999999998</c:v>
                </c:pt>
                <c:pt idx="1400">
                  <c:v>42.053513000000002</c:v>
                </c:pt>
                <c:pt idx="1401">
                  <c:v>47.342097000000003</c:v>
                </c:pt>
                <c:pt idx="1402">
                  <c:v>49.419660999999998</c:v>
                </c:pt>
                <c:pt idx="1403">
                  <c:v>43.818852999999997</c:v>
                </c:pt>
                <c:pt idx="1404">
                  <c:v>43.016744000000003</c:v>
                </c:pt>
                <c:pt idx="1405">
                  <c:v>41.732263000000003</c:v>
                </c:pt>
                <c:pt idx="1406">
                  <c:v>47.821809999999999</c:v>
                </c:pt>
                <c:pt idx="1407">
                  <c:v>44.620441999999997</c:v>
                </c:pt>
                <c:pt idx="1408">
                  <c:v>43.016744000000003</c:v>
                </c:pt>
                <c:pt idx="1409">
                  <c:v>44.13955</c:v>
                </c:pt>
                <c:pt idx="1410">
                  <c:v>47.661923999999999</c:v>
                </c:pt>
                <c:pt idx="1411">
                  <c:v>46.542195999999997</c:v>
                </c:pt>
                <c:pt idx="1412">
                  <c:v>51.494250000000001</c:v>
                </c:pt>
                <c:pt idx="1413">
                  <c:v>44.940933999999999</c:v>
                </c:pt>
                <c:pt idx="1414">
                  <c:v>45.101149999999997</c:v>
                </c:pt>
                <c:pt idx="1415">
                  <c:v>42.856259000000001</c:v>
                </c:pt>
                <c:pt idx="1416">
                  <c:v>48.940494999999999</c:v>
                </c:pt>
                <c:pt idx="1417">
                  <c:v>44.620441999999997</c:v>
                </c:pt>
                <c:pt idx="1418">
                  <c:v>40.446384999999999</c:v>
                </c:pt>
                <c:pt idx="1419">
                  <c:v>47.502020000000002</c:v>
                </c:pt>
                <c:pt idx="1420">
                  <c:v>47.182155000000002</c:v>
                </c:pt>
                <c:pt idx="1421">
                  <c:v>47.182155000000002</c:v>
                </c:pt>
                <c:pt idx="1422">
                  <c:v>46.382157999999997</c:v>
                </c:pt>
                <c:pt idx="1423">
                  <c:v>49.259957</c:v>
                </c:pt>
                <c:pt idx="1424">
                  <c:v>45.261344999999999</c:v>
                </c:pt>
                <c:pt idx="1425">
                  <c:v>49.579348000000003</c:v>
                </c:pt>
                <c:pt idx="1426">
                  <c:v>44.620441999999997</c:v>
                </c:pt>
                <c:pt idx="1427">
                  <c:v>45.421520999999998</c:v>
                </c:pt>
                <c:pt idx="1428">
                  <c:v>48.141525999999999</c:v>
                </c:pt>
                <c:pt idx="1429">
                  <c:v>41.410926000000003</c:v>
                </c:pt>
                <c:pt idx="1430">
                  <c:v>44.299867999999996</c:v>
                </c:pt>
                <c:pt idx="1431">
                  <c:v>43.658473000000001</c:v>
                </c:pt>
                <c:pt idx="1432">
                  <c:v>46.702213999999998</c:v>
                </c:pt>
                <c:pt idx="1433">
                  <c:v>48.940494999999999</c:v>
                </c:pt>
                <c:pt idx="1434">
                  <c:v>46.542195999999997</c:v>
                </c:pt>
                <c:pt idx="1435">
                  <c:v>48.141525999999999</c:v>
                </c:pt>
                <c:pt idx="1436">
                  <c:v>51.334766999999999</c:v>
                </c:pt>
                <c:pt idx="1437">
                  <c:v>48.301355999999998</c:v>
                </c:pt>
                <c:pt idx="1438">
                  <c:v>45.421520999999998</c:v>
                </c:pt>
                <c:pt idx="1439">
                  <c:v>46.702213999999998</c:v>
                </c:pt>
                <c:pt idx="1440">
                  <c:v>47.981676999999998</c:v>
                </c:pt>
                <c:pt idx="1441">
                  <c:v>42.214105000000004</c:v>
                </c:pt>
                <c:pt idx="1442">
                  <c:v>46.542195999999997</c:v>
                </c:pt>
                <c:pt idx="1443">
                  <c:v>41.732263000000003</c:v>
                </c:pt>
                <c:pt idx="1444">
                  <c:v>45.901927999999998</c:v>
                </c:pt>
                <c:pt idx="1445">
                  <c:v>44.620441999999997</c:v>
                </c:pt>
                <c:pt idx="1446">
                  <c:v>46.702213999999998</c:v>
                </c:pt>
                <c:pt idx="1447">
                  <c:v>49.579348000000003</c:v>
                </c:pt>
                <c:pt idx="1448">
                  <c:v>44.620441999999997</c:v>
                </c:pt>
                <c:pt idx="1449">
                  <c:v>48.461168000000001</c:v>
                </c:pt>
                <c:pt idx="1450">
                  <c:v>47.821809999999999</c:v>
                </c:pt>
                <c:pt idx="1451">
                  <c:v>50.537103000000002</c:v>
                </c:pt>
                <c:pt idx="1452">
                  <c:v>45.101149999999997</c:v>
                </c:pt>
                <c:pt idx="1453">
                  <c:v>47.502020000000002</c:v>
                </c:pt>
                <c:pt idx="1454">
                  <c:v>45.741812000000003</c:v>
                </c:pt>
                <c:pt idx="1455">
                  <c:v>47.502020000000002</c:v>
                </c:pt>
                <c:pt idx="1456">
                  <c:v>40.446384999999999</c:v>
                </c:pt>
                <c:pt idx="1457">
                  <c:v>45.261344999999999</c:v>
                </c:pt>
                <c:pt idx="1458">
                  <c:v>41.571604999999998</c:v>
                </c:pt>
                <c:pt idx="1459">
                  <c:v>47.821809999999999</c:v>
                </c:pt>
                <c:pt idx="1460">
                  <c:v>49.259957</c:v>
                </c:pt>
                <c:pt idx="1461">
                  <c:v>48.620961999999999</c:v>
                </c:pt>
                <c:pt idx="1462">
                  <c:v>51.334766999999999</c:v>
                </c:pt>
                <c:pt idx="1463">
                  <c:v>49.419660999999998</c:v>
                </c:pt>
                <c:pt idx="1464">
                  <c:v>45.581676000000002</c:v>
                </c:pt>
                <c:pt idx="1465">
                  <c:v>47.342097000000003</c:v>
                </c:pt>
                <c:pt idx="1466">
                  <c:v>43.498072000000001</c:v>
                </c:pt>
                <c:pt idx="1467">
                  <c:v>46.702213999999998</c:v>
                </c:pt>
                <c:pt idx="1468">
                  <c:v>43.177208</c:v>
                </c:pt>
                <c:pt idx="1469">
                  <c:v>43.818852999999997</c:v>
                </c:pt>
                <c:pt idx="1470">
                  <c:v>44.13955</c:v>
                </c:pt>
                <c:pt idx="1471">
                  <c:v>47.342097000000003</c:v>
                </c:pt>
                <c:pt idx="1472">
                  <c:v>44.620441999999997</c:v>
                </c:pt>
                <c:pt idx="1473">
                  <c:v>48.940494999999999</c:v>
                </c:pt>
                <c:pt idx="1474">
                  <c:v>43.337651000000001</c:v>
                </c:pt>
                <c:pt idx="1475">
                  <c:v>54.839792000000003</c:v>
                </c:pt>
                <c:pt idx="1476">
                  <c:v>50.217919999999999</c:v>
                </c:pt>
                <c:pt idx="1477">
                  <c:v>45.741812000000003</c:v>
                </c:pt>
                <c:pt idx="1478">
                  <c:v>45.101149999999997</c:v>
                </c:pt>
                <c:pt idx="1479">
                  <c:v>45.901927999999998</c:v>
                </c:pt>
                <c:pt idx="1480">
                  <c:v>42.695753000000003</c:v>
                </c:pt>
                <c:pt idx="1481">
                  <c:v>45.901927999999998</c:v>
                </c:pt>
                <c:pt idx="1482">
                  <c:v>44.780698000000001</c:v>
                </c:pt>
                <c:pt idx="1483">
                  <c:v>47.502020000000002</c:v>
                </c:pt>
                <c:pt idx="1484">
                  <c:v>44.460165000000003</c:v>
                </c:pt>
                <c:pt idx="1485">
                  <c:v>49.579348000000003</c:v>
                </c:pt>
                <c:pt idx="1486">
                  <c:v>46.542195999999997</c:v>
                </c:pt>
                <c:pt idx="1487">
                  <c:v>48.940494999999999</c:v>
                </c:pt>
                <c:pt idx="1488">
                  <c:v>54.362259999999999</c:v>
                </c:pt>
                <c:pt idx="1489">
                  <c:v>45.741812000000003</c:v>
                </c:pt>
                <c:pt idx="1490">
                  <c:v>49.739016999999997</c:v>
                </c:pt>
                <c:pt idx="1491">
                  <c:v>43.658473000000001</c:v>
                </c:pt>
                <c:pt idx="1492">
                  <c:v>48.780737999999999</c:v>
                </c:pt>
                <c:pt idx="1493">
                  <c:v>47.821809999999999</c:v>
                </c:pt>
                <c:pt idx="1494">
                  <c:v>47.821809999999999</c:v>
                </c:pt>
                <c:pt idx="1495">
                  <c:v>45.421520999999998</c:v>
                </c:pt>
                <c:pt idx="1496">
                  <c:v>45.741812000000003</c:v>
                </c:pt>
                <c:pt idx="1497">
                  <c:v>47.981676999999998</c:v>
                </c:pt>
                <c:pt idx="1498">
                  <c:v>51.494250000000001</c:v>
                </c:pt>
                <c:pt idx="1499">
                  <c:v>46.222101000000002</c:v>
                </c:pt>
                <c:pt idx="1500">
                  <c:v>47.502020000000002</c:v>
                </c:pt>
              </c:numCache>
            </c:numRef>
          </c:yVal>
          <c:smooth val="0"/>
          <c:extLst>
            <c:ext xmlns:c16="http://schemas.microsoft.com/office/drawing/2014/chart" uri="{C3380CC4-5D6E-409C-BE32-E72D297353CC}">
              <c16:uniqueId val="{00000000-9A07-40CB-8AB9-46F0F1326360}"/>
            </c:ext>
          </c:extLst>
        </c:ser>
        <c:dLbls>
          <c:showLegendKey val="0"/>
          <c:showVal val="0"/>
          <c:showCatName val="0"/>
          <c:showSerName val="0"/>
          <c:showPercent val="0"/>
          <c:showBubbleSize val="0"/>
        </c:dLbls>
        <c:axId val="2034127712"/>
        <c:axId val="1982380944"/>
      </c:scatterChart>
      <c:valAx>
        <c:axId val="2034127712"/>
        <c:scaling>
          <c:orientation val="minMax"/>
          <c:max val="7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380944"/>
        <c:crosses val="autoZero"/>
        <c:crossBetween val="midCat"/>
      </c:valAx>
      <c:valAx>
        <c:axId val="1982380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Temperature</a:t>
                </a:r>
                <a:r>
                  <a:rPr lang="en-US" sz="1600" baseline="0" dirty="0"/>
                  <a:t> (C)</a:t>
                </a:r>
                <a:endParaRPr lang="en-US" sz="16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4127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NOS Tank Load Cell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'NOS Tank Load Cell Data'!$C$9:$C$4508</c:f>
              <c:numCache>
                <c:formatCode>General</c:formatCode>
                <c:ptCount val="4500"/>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numCache>
            </c:numRef>
          </c:xVal>
          <c:yVal>
            <c:numRef>
              <c:f>'NOS Tank Load Cell Data'!$G$9:$G$1209</c:f>
              <c:numCache>
                <c:formatCode>General</c:formatCode>
                <c:ptCount val="1201"/>
                <c:pt idx="0">
                  <c:v>9.9010843052599995</c:v>
                </c:pt>
                <c:pt idx="1">
                  <c:v>9.8519544508577788</c:v>
                </c:pt>
                <c:pt idx="2">
                  <c:v>9.9010843052600013</c:v>
                </c:pt>
                <c:pt idx="3">
                  <c:v>9.9010843052600013</c:v>
                </c:pt>
                <c:pt idx="4">
                  <c:v>9.9993440140644445</c:v>
                </c:pt>
                <c:pt idx="5">
                  <c:v>9.9993440140644445</c:v>
                </c:pt>
                <c:pt idx="6">
                  <c:v>10.097603722868888</c:v>
                </c:pt>
                <c:pt idx="7">
                  <c:v>10.14673357727111</c:v>
                </c:pt>
                <c:pt idx="8">
                  <c:v>10.097603722868888</c:v>
                </c:pt>
                <c:pt idx="9">
                  <c:v>9.9993440140644445</c:v>
                </c:pt>
                <c:pt idx="10">
                  <c:v>9.950214159662222</c:v>
                </c:pt>
                <c:pt idx="11">
                  <c:v>9.950214159662222</c:v>
                </c:pt>
                <c:pt idx="12">
                  <c:v>9.9010843052599995</c:v>
                </c:pt>
                <c:pt idx="13">
                  <c:v>9.8028245964555545</c:v>
                </c:pt>
                <c:pt idx="14">
                  <c:v>9.7536947420533338</c:v>
                </c:pt>
                <c:pt idx="15">
                  <c:v>9.7536947420533338</c:v>
                </c:pt>
                <c:pt idx="16">
                  <c:v>9.7536947420533338</c:v>
                </c:pt>
                <c:pt idx="17">
                  <c:v>9.8028245964555545</c:v>
                </c:pt>
                <c:pt idx="18">
                  <c:v>9.704714218515555</c:v>
                </c:pt>
                <c:pt idx="19">
                  <c:v>9.4592142773688899</c:v>
                </c:pt>
                <c:pt idx="20">
                  <c:v>9.1154546274177779</c:v>
                </c:pt>
                <c:pt idx="21">
                  <c:v>9.0661754421511098</c:v>
                </c:pt>
                <c:pt idx="22">
                  <c:v>9.2625455288955543</c:v>
                </c:pt>
                <c:pt idx="23">
                  <c:v>9.5571753244444437</c:v>
                </c:pt>
                <c:pt idx="24">
                  <c:v>9.5573246553088893</c:v>
                </c:pt>
                <c:pt idx="25">
                  <c:v>9.4100844229666656</c:v>
                </c:pt>
                <c:pt idx="26">
                  <c:v>9.2628441906244419</c:v>
                </c:pt>
                <c:pt idx="27">
                  <c:v>9.3609545685644431</c:v>
                </c:pt>
                <c:pt idx="28">
                  <c:v>9.5573246553088893</c:v>
                </c:pt>
                <c:pt idx="29">
                  <c:v>9.7045648876511112</c:v>
                </c:pt>
                <c:pt idx="30">
                  <c:v>9.8519544508577788</c:v>
                </c:pt>
                <c:pt idx="31">
                  <c:v>9.9010843052599995</c:v>
                </c:pt>
                <c:pt idx="32">
                  <c:v>9.950214159662222</c:v>
                </c:pt>
                <c:pt idx="33">
                  <c:v>9.8519544508577788</c:v>
                </c:pt>
                <c:pt idx="34">
                  <c:v>9.8028245964555545</c:v>
                </c:pt>
                <c:pt idx="35">
                  <c:v>9.7045648876511095</c:v>
                </c:pt>
                <c:pt idx="36">
                  <c:v>9.6554350332488887</c:v>
                </c:pt>
                <c:pt idx="37">
                  <c:v>9.5571753244444437</c:v>
                </c:pt>
                <c:pt idx="38">
                  <c:v>9.6063051788466662</c:v>
                </c:pt>
                <c:pt idx="39">
                  <c:v>9.6063051788466662</c:v>
                </c:pt>
                <c:pt idx="40">
                  <c:v>9.7536947420533338</c:v>
                </c:pt>
                <c:pt idx="41">
                  <c:v>9.802824596455558</c:v>
                </c:pt>
                <c:pt idx="42">
                  <c:v>9.9502141596622238</c:v>
                </c:pt>
                <c:pt idx="43">
                  <c:v>10.097454392004446</c:v>
                </c:pt>
                <c:pt idx="44">
                  <c:v>10.195564769944443</c:v>
                </c:pt>
                <c:pt idx="45">
                  <c:v>10.293675147884443</c:v>
                </c:pt>
                <c:pt idx="46">
                  <c:v>10.195564769944443</c:v>
                </c:pt>
                <c:pt idx="47">
                  <c:v>10.097454392004442</c:v>
                </c:pt>
                <c:pt idx="48">
                  <c:v>9.9010843052599995</c:v>
                </c:pt>
                <c:pt idx="49">
                  <c:v>9.8519544508577788</c:v>
                </c:pt>
                <c:pt idx="50">
                  <c:v>9.8519544508577788</c:v>
                </c:pt>
                <c:pt idx="51">
                  <c:v>9.8028245964555545</c:v>
                </c:pt>
                <c:pt idx="52">
                  <c:v>9.655435033248887</c:v>
                </c:pt>
                <c:pt idx="53">
                  <c:v>9.5080454700422212</c:v>
                </c:pt>
                <c:pt idx="54">
                  <c:v>9.5571753244444437</c:v>
                </c:pt>
                <c:pt idx="55">
                  <c:v>9.6063051788466662</c:v>
                </c:pt>
                <c:pt idx="56">
                  <c:v>9.6554350332488887</c:v>
                </c:pt>
                <c:pt idx="57">
                  <c:v>9.6063051788466662</c:v>
                </c:pt>
                <c:pt idx="58">
                  <c:v>9.6063051788466662</c:v>
                </c:pt>
                <c:pt idx="59">
                  <c:v>9.6554350332488887</c:v>
                </c:pt>
                <c:pt idx="60">
                  <c:v>9.6554350332488887</c:v>
                </c:pt>
                <c:pt idx="61">
                  <c:v>9.7045648876511112</c:v>
                </c:pt>
                <c:pt idx="62">
                  <c:v>9.6554350332488887</c:v>
                </c:pt>
                <c:pt idx="63">
                  <c:v>9.6063051788466662</c:v>
                </c:pt>
                <c:pt idx="64">
                  <c:v>9.4589156156399987</c:v>
                </c:pt>
                <c:pt idx="65">
                  <c:v>9.3606559068355555</c:v>
                </c:pt>
                <c:pt idx="66">
                  <c:v>9.3606559068355555</c:v>
                </c:pt>
                <c:pt idx="67">
                  <c:v>9.3116753832977768</c:v>
                </c:pt>
                <c:pt idx="68">
                  <c:v>9.2626948597599998</c:v>
                </c:pt>
                <c:pt idx="69">
                  <c:v>9.0664741038799992</c:v>
                </c:pt>
                <c:pt idx="70">
                  <c:v>9.1156039582822217</c:v>
                </c:pt>
                <c:pt idx="71">
                  <c:v>9.1156039582822217</c:v>
                </c:pt>
                <c:pt idx="72">
                  <c:v>9.3609545685644431</c:v>
                </c:pt>
                <c:pt idx="73">
                  <c:v>9.4590649465044425</c:v>
                </c:pt>
                <c:pt idx="74">
                  <c:v>9.6063051788466662</c:v>
                </c:pt>
                <c:pt idx="75">
                  <c:v>9.5080454700422212</c:v>
                </c:pt>
                <c:pt idx="76">
                  <c:v>9.3606559068355555</c:v>
                </c:pt>
                <c:pt idx="77">
                  <c:v>9.2623961980311105</c:v>
                </c:pt>
                <c:pt idx="78">
                  <c:v>9.3115260524333312</c:v>
                </c:pt>
                <c:pt idx="79">
                  <c:v>9.3606559068355555</c:v>
                </c:pt>
                <c:pt idx="80">
                  <c:v>9.409785761237778</c:v>
                </c:pt>
                <c:pt idx="81">
                  <c:v>9.3606559068355555</c:v>
                </c:pt>
                <c:pt idx="82">
                  <c:v>9.409785761237778</c:v>
                </c:pt>
                <c:pt idx="83">
                  <c:v>9.3115260524333312</c:v>
                </c:pt>
                <c:pt idx="84">
                  <c:v>9.2623961980311105</c:v>
                </c:pt>
                <c:pt idx="85">
                  <c:v>9.2623961980311105</c:v>
                </c:pt>
                <c:pt idx="86">
                  <c:v>9.4589156156399987</c:v>
                </c:pt>
                <c:pt idx="87">
                  <c:v>9.7045648876511095</c:v>
                </c:pt>
                <c:pt idx="88">
                  <c:v>9.7536947420533338</c:v>
                </c:pt>
                <c:pt idx="89">
                  <c:v>9.7536947420533338</c:v>
                </c:pt>
                <c:pt idx="90">
                  <c:v>9.7536947420533338</c:v>
                </c:pt>
                <c:pt idx="91">
                  <c:v>9.8028245964555545</c:v>
                </c:pt>
                <c:pt idx="92">
                  <c:v>9.6554350332488887</c:v>
                </c:pt>
                <c:pt idx="93">
                  <c:v>9.409785761237778</c:v>
                </c:pt>
                <c:pt idx="94">
                  <c:v>9.3115260524333312</c:v>
                </c:pt>
                <c:pt idx="95">
                  <c:v>9.409785761237778</c:v>
                </c:pt>
                <c:pt idx="96">
                  <c:v>9.5080454700422212</c:v>
                </c:pt>
                <c:pt idx="97">
                  <c:v>9.3608052376999993</c:v>
                </c:pt>
                <c:pt idx="98">
                  <c:v>9.2135650053577791</c:v>
                </c:pt>
                <c:pt idx="99">
                  <c:v>9.1154546274177779</c:v>
                </c:pt>
                <c:pt idx="100">
                  <c:v>9.3118247141622223</c:v>
                </c:pt>
                <c:pt idx="101">
                  <c:v>9.4099350921022218</c:v>
                </c:pt>
                <c:pt idx="102">
                  <c:v>9.4590649465044425</c:v>
                </c:pt>
                <c:pt idx="103">
                  <c:v>9.3118247141622223</c:v>
                </c:pt>
                <c:pt idx="104">
                  <c:v>9.2628441906244419</c:v>
                </c:pt>
                <c:pt idx="105">
                  <c:v>9.3609545685644431</c:v>
                </c:pt>
                <c:pt idx="106">
                  <c:v>9.5081948009066668</c:v>
                </c:pt>
                <c:pt idx="107">
                  <c:v>9.5571753244444437</c:v>
                </c:pt>
                <c:pt idx="108">
                  <c:v>9.5080454700422212</c:v>
                </c:pt>
                <c:pt idx="109">
                  <c:v>9.4589156156399987</c:v>
                </c:pt>
                <c:pt idx="110">
                  <c:v>9.409785761237778</c:v>
                </c:pt>
                <c:pt idx="111">
                  <c:v>9.3606559068355555</c:v>
                </c:pt>
                <c:pt idx="112">
                  <c:v>9.3115260524333312</c:v>
                </c:pt>
                <c:pt idx="113">
                  <c:v>9.3606559068355555</c:v>
                </c:pt>
                <c:pt idx="114">
                  <c:v>9.4589156156399987</c:v>
                </c:pt>
                <c:pt idx="115">
                  <c:v>9.5080454700422212</c:v>
                </c:pt>
                <c:pt idx="116">
                  <c:v>9.5080454700422212</c:v>
                </c:pt>
                <c:pt idx="117">
                  <c:v>9.3606559068355555</c:v>
                </c:pt>
                <c:pt idx="118">
                  <c:v>9.2623961980311105</c:v>
                </c:pt>
                <c:pt idx="119">
                  <c:v>9.066026111286666</c:v>
                </c:pt>
                <c:pt idx="120">
                  <c:v>8.9679157333466666</c:v>
                </c:pt>
                <c:pt idx="121">
                  <c:v>8.8208248318688902</c:v>
                </c:pt>
                <c:pt idx="122">
                  <c:v>8.9190845406733334</c:v>
                </c:pt>
                <c:pt idx="123">
                  <c:v>9.0173442494777785</c:v>
                </c:pt>
                <c:pt idx="124">
                  <c:v>9.2135650053577773</c:v>
                </c:pt>
                <c:pt idx="125">
                  <c:v>9.2134156744933318</c:v>
                </c:pt>
                <c:pt idx="126">
                  <c:v>9.2623961980311105</c:v>
                </c:pt>
                <c:pt idx="127">
                  <c:v>9.3606559068355555</c:v>
                </c:pt>
                <c:pt idx="128">
                  <c:v>9.4589156156399987</c:v>
                </c:pt>
                <c:pt idx="129">
                  <c:v>9.4099350921022218</c:v>
                </c:pt>
                <c:pt idx="130">
                  <c:v>9.2135650053577773</c:v>
                </c:pt>
                <c:pt idx="131">
                  <c:v>8.9682143950755542</c:v>
                </c:pt>
                <c:pt idx="132">
                  <c:v>8.820974162733334</c:v>
                </c:pt>
                <c:pt idx="133">
                  <c:v>8.6737339303911103</c:v>
                </c:pt>
                <c:pt idx="134">
                  <c:v>8.6737339303911103</c:v>
                </c:pt>
                <c:pt idx="135">
                  <c:v>8.6737339303911103</c:v>
                </c:pt>
                <c:pt idx="136">
                  <c:v>8.7228637847933346</c:v>
                </c:pt>
                <c:pt idx="137">
                  <c:v>8.7718443083311115</c:v>
                </c:pt>
                <c:pt idx="138">
                  <c:v>8.9189352098088897</c:v>
                </c:pt>
                <c:pt idx="139">
                  <c:v>9.0660261112866678</c:v>
                </c:pt>
                <c:pt idx="140">
                  <c:v>9.1641364892266655</c:v>
                </c:pt>
                <c:pt idx="141">
                  <c:v>9.213266343628888</c:v>
                </c:pt>
                <c:pt idx="142">
                  <c:v>9.2623961980311105</c:v>
                </c:pt>
                <c:pt idx="143">
                  <c:v>9.3115260524333312</c:v>
                </c:pt>
                <c:pt idx="144">
                  <c:v>9.1151559656888885</c:v>
                </c:pt>
                <c:pt idx="145">
                  <c:v>9.0170455877488873</c:v>
                </c:pt>
                <c:pt idx="146">
                  <c:v>9.0171949186133329</c:v>
                </c:pt>
                <c:pt idx="147">
                  <c:v>9.4100844229666674</c:v>
                </c:pt>
                <c:pt idx="148">
                  <c:v>9.6064545097111118</c:v>
                </c:pt>
                <c:pt idx="149">
                  <c:v>9.6063051788466662</c:v>
                </c:pt>
                <c:pt idx="150">
                  <c:v>9.2625455288955543</c:v>
                </c:pt>
                <c:pt idx="151">
                  <c:v>9.0170455877488873</c:v>
                </c:pt>
                <c:pt idx="152">
                  <c:v>8.8698053554066671</c:v>
                </c:pt>
                <c:pt idx="153">
                  <c:v>8.9187858789444441</c:v>
                </c:pt>
                <c:pt idx="154">
                  <c:v>9.0168962568844435</c:v>
                </c:pt>
                <c:pt idx="155">
                  <c:v>9.213266343628888</c:v>
                </c:pt>
                <c:pt idx="156">
                  <c:v>9.409785761237778</c:v>
                </c:pt>
                <c:pt idx="157">
                  <c:v>9.4099350921022218</c:v>
                </c:pt>
                <c:pt idx="158">
                  <c:v>9.1154546274177779</c:v>
                </c:pt>
                <c:pt idx="159">
                  <c:v>8.7718443083311115</c:v>
                </c:pt>
                <c:pt idx="160">
                  <c:v>8.7718443083311115</c:v>
                </c:pt>
                <c:pt idx="161">
                  <c:v>9.0173442494777785</c:v>
                </c:pt>
                <c:pt idx="162">
                  <c:v>9.2137143362222211</c:v>
                </c:pt>
                <c:pt idx="163">
                  <c:v>9.0664741038799992</c:v>
                </c:pt>
                <c:pt idx="164">
                  <c:v>8.8701040171355547</c:v>
                </c:pt>
                <c:pt idx="165">
                  <c:v>8.7228637847933346</c:v>
                </c:pt>
                <c:pt idx="166">
                  <c:v>8.820974162733334</c:v>
                </c:pt>
                <c:pt idx="167">
                  <c:v>8.9190845406733334</c:v>
                </c:pt>
                <c:pt idx="168">
                  <c:v>9.0171949186133329</c:v>
                </c:pt>
                <c:pt idx="169">
                  <c:v>9.0663247730155554</c:v>
                </c:pt>
                <c:pt idx="170">
                  <c:v>9.1644351509555548</c:v>
                </c:pt>
                <c:pt idx="171">
                  <c:v>9.2625455288955543</c:v>
                </c:pt>
                <c:pt idx="172">
                  <c:v>9.2623961980311105</c:v>
                </c:pt>
                <c:pt idx="173">
                  <c:v>9.213266343628888</c:v>
                </c:pt>
                <c:pt idx="174">
                  <c:v>9.1151559656888885</c:v>
                </c:pt>
                <c:pt idx="175">
                  <c:v>9.0661754421511098</c:v>
                </c:pt>
                <c:pt idx="176">
                  <c:v>9.1154546274177779</c:v>
                </c:pt>
                <c:pt idx="177">
                  <c:v>9.2626948597599998</c:v>
                </c:pt>
                <c:pt idx="178">
                  <c:v>9.4099350921022218</c:v>
                </c:pt>
                <c:pt idx="179">
                  <c:v>9.409785761237778</c:v>
                </c:pt>
                <c:pt idx="180">
                  <c:v>9.3606559068355555</c:v>
                </c:pt>
                <c:pt idx="181">
                  <c:v>9.3115260524333312</c:v>
                </c:pt>
                <c:pt idx="182">
                  <c:v>9.2134156744933318</c:v>
                </c:pt>
                <c:pt idx="183">
                  <c:v>9.1644351509555548</c:v>
                </c:pt>
                <c:pt idx="184">
                  <c:v>9.0663247730155554</c:v>
                </c:pt>
                <c:pt idx="185">
                  <c:v>9.1153052965533341</c:v>
                </c:pt>
                <c:pt idx="186">
                  <c:v>9.0170455877488891</c:v>
                </c:pt>
                <c:pt idx="187">
                  <c:v>8.9679157333466666</c:v>
                </c:pt>
                <c:pt idx="188">
                  <c:v>8.8208248318688902</c:v>
                </c:pt>
                <c:pt idx="189">
                  <c:v>8.7718443083311115</c:v>
                </c:pt>
                <c:pt idx="190">
                  <c:v>8.7228637847933346</c:v>
                </c:pt>
                <c:pt idx="191">
                  <c:v>8.7718443083311115</c:v>
                </c:pt>
                <c:pt idx="192">
                  <c:v>8.8698053554066671</c:v>
                </c:pt>
                <c:pt idx="193">
                  <c:v>8.9677664024822228</c:v>
                </c:pt>
                <c:pt idx="194">
                  <c:v>9.0167469260199997</c:v>
                </c:pt>
                <c:pt idx="195">
                  <c:v>9.0167469260199997</c:v>
                </c:pt>
                <c:pt idx="196">
                  <c:v>9.0167469260199997</c:v>
                </c:pt>
                <c:pt idx="197">
                  <c:v>8.9677664024822228</c:v>
                </c:pt>
                <c:pt idx="198">
                  <c:v>8.9187858789444441</c:v>
                </c:pt>
                <c:pt idx="199">
                  <c:v>8.9189352098088897</c:v>
                </c:pt>
                <c:pt idx="200">
                  <c:v>8.9189352098088897</c:v>
                </c:pt>
                <c:pt idx="201">
                  <c:v>8.9189352098088879</c:v>
                </c:pt>
                <c:pt idx="202">
                  <c:v>8.7716949774666659</c:v>
                </c:pt>
                <c:pt idx="203">
                  <c:v>8.722714453928889</c:v>
                </c:pt>
                <c:pt idx="204">
                  <c:v>8.6247534068533334</c:v>
                </c:pt>
                <c:pt idx="205">
                  <c:v>8.7230131156577784</c:v>
                </c:pt>
                <c:pt idx="206">
                  <c:v>8.7721429700600009</c:v>
                </c:pt>
                <c:pt idx="207">
                  <c:v>8.8211234935977796</c:v>
                </c:pt>
                <c:pt idx="208">
                  <c:v>8.7719936391955571</c:v>
                </c:pt>
                <c:pt idx="209">
                  <c:v>8.7718443083311115</c:v>
                </c:pt>
                <c:pt idx="210">
                  <c:v>8.8699546862711109</c:v>
                </c:pt>
                <c:pt idx="211">
                  <c:v>8.8699546862711109</c:v>
                </c:pt>
                <c:pt idx="212">
                  <c:v>8.7719936391955571</c:v>
                </c:pt>
                <c:pt idx="213">
                  <c:v>8.6738832612555576</c:v>
                </c:pt>
                <c:pt idx="214">
                  <c:v>8.6738832612555576</c:v>
                </c:pt>
                <c:pt idx="215">
                  <c:v>8.7228637847933346</c:v>
                </c:pt>
                <c:pt idx="216">
                  <c:v>8.6738832612555576</c:v>
                </c:pt>
                <c:pt idx="217">
                  <c:v>8.6738832612555576</c:v>
                </c:pt>
                <c:pt idx="218">
                  <c:v>8.7228637847933346</c:v>
                </c:pt>
                <c:pt idx="219">
                  <c:v>8.9189352098088897</c:v>
                </c:pt>
                <c:pt idx="220">
                  <c:v>8.9679157333466666</c:v>
                </c:pt>
                <c:pt idx="221">
                  <c:v>8.9679157333466666</c:v>
                </c:pt>
                <c:pt idx="222">
                  <c:v>8.7716949774666659</c:v>
                </c:pt>
                <c:pt idx="223">
                  <c:v>8.722714453928889</c:v>
                </c:pt>
                <c:pt idx="224">
                  <c:v>8.6247534068533334</c:v>
                </c:pt>
                <c:pt idx="225">
                  <c:v>8.6738832612555576</c:v>
                </c:pt>
                <c:pt idx="226">
                  <c:v>8.7228637847933346</c:v>
                </c:pt>
                <c:pt idx="227">
                  <c:v>8.7716949774666659</c:v>
                </c:pt>
                <c:pt idx="228">
                  <c:v>8.7225651230644434</c:v>
                </c:pt>
                <c:pt idx="229">
                  <c:v>8.624454745124444</c:v>
                </c:pt>
                <c:pt idx="230">
                  <c:v>8.6735845995266665</c:v>
                </c:pt>
                <c:pt idx="231">
                  <c:v>8.8206755010044429</c:v>
                </c:pt>
                <c:pt idx="232">
                  <c:v>9.0168962568844435</c:v>
                </c:pt>
                <c:pt idx="233">
                  <c:v>9.0168962568844435</c:v>
                </c:pt>
                <c:pt idx="234">
                  <c:v>9.0170455877488873</c:v>
                </c:pt>
                <c:pt idx="235">
                  <c:v>8.9680650642111104</c:v>
                </c:pt>
                <c:pt idx="236">
                  <c:v>9.1644351509555548</c:v>
                </c:pt>
                <c:pt idx="237">
                  <c:v>9.3116753832977768</c:v>
                </c:pt>
                <c:pt idx="238">
                  <c:v>9.3608052376999993</c:v>
                </c:pt>
                <c:pt idx="239">
                  <c:v>9.1645844818199986</c:v>
                </c:pt>
                <c:pt idx="240">
                  <c:v>8.8702533480000003</c:v>
                </c:pt>
                <c:pt idx="241">
                  <c:v>8.7230131156577766</c:v>
                </c:pt>
                <c:pt idx="242">
                  <c:v>8.7228637847933346</c:v>
                </c:pt>
                <c:pt idx="243">
                  <c:v>8.7716949774666659</c:v>
                </c:pt>
                <c:pt idx="244">
                  <c:v>8.7715456466022221</c:v>
                </c:pt>
                <c:pt idx="245">
                  <c:v>8.6243054142600002</c:v>
                </c:pt>
                <c:pt idx="246">
                  <c:v>8.5753248907222233</c:v>
                </c:pt>
                <c:pt idx="247">
                  <c:v>8.5263443671844428</c:v>
                </c:pt>
                <c:pt idx="248">
                  <c:v>8.6735845995266665</c:v>
                </c:pt>
                <c:pt idx="249">
                  <c:v>8.7716949774666659</c:v>
                </c:pt>
                <c:pt idx="250">
                  <c:v>8.7716949774666659</c:v>
                </c:pt>
                <c:pt idx="251">
                  <c:v>8.6246040759888896</c:v>
                </c:pt>
                <c:pt idx="252">
                  <c:v>8.5264936980488883</c:v>
                </c:pt>
                <c:pt idx="253">
                  <c:v>8.6246040759888896</c:v>
                </c:pt>
                <c:pt idx="254">
                  <c:v>8.7225651230644434</c:v>
                </c:pt>
                <c:pt idx="255">
                  <c:v>8.7715456466022221</c:v>
                </c:pt>
                <c:pt idx="256">
                  <c:v>8.8206755010044429</c:v>
                </c:pt>
                <c:pt idx="257">
                  <c:v>8.9189352098088897</c:v>
                </c:pt>
                <c:pt idx="258">
                  <c:v>8.9682143950755542</c:v>
                </c:pt>
                <c:pt idx="259">
                  <c:v>8.8209741627333322</c:v>
                </c:pt>
                <c:pt idx="260">
                  <c:v>8.7718443083311115</c:v>
                </c:pt>
                <c:pt idx="261">
                  <c:v>8.8206755010044429</c:v>
                </c:pt>
                <c:pt idx="262">
                  <c:v>8.9187858789444441</c:v>
                </c:pt>
                <c:pt idx="263">
                  <c:v>8.8206755010044429</c:v>
                </c:pt>
                <c:pt idx="264">
                  <c:v>8.6246040759888896</c:v>
                </c:pt>
                <c:pt idx="265">
                  <c:v>8.5264936980488883</c:v>
                </c:pt>
                <c:pt idx="266">
                  <c:v>8.5756235524511109</c:v>
                </c:pt>
                <c:pt idx="267">
                  <c:v>8.722714453928889</c:v>
                </c:pt>
                <c:pt idx="268">
                  <c:v>8.8208248318688902</c:v>
                </c:pt>
                <c:pt idx="269">
                  <c:v>8.8698053554066671</c:v>
                </c:pt>
                <c:pt idx="270">
                  <c:v>8.8208248318688902</c:v>
                </c:pt>
                <c:pt idx="271">
                  <c:v>8.7228637847933346</c:v>
                </c:pt>
                <c:pt idx="272">
                  <c:v>8.6738832612555576</c:v>
                </c:pt>
                <c:pt idx="273">
                  <c:v>8.7719936391955571</c:v>
                </c:pt>
                <c:pt idx="274">
                  <c:v>8.9680650642111122</c:v>
                </c:pt>
                <c:pt idx="275">
                  <c:v>9.0661754421511098</c:v>
                </c:pt>
                <c:pt idx="276">
                  <c:v>8.9680650642111104</c:v>
                </c:pt>
                <c:pt idx="277">
                  <c:v>8.7719936391955571</c:v>
                </c:pt>
                <c:pt idx="278">
                  <c:v>8.6249027377177789</c:v>
                </c:pt>
                <c:pt idx="279">
                  <c:v>8.6249027377177789</c:v>
                </c:pt>
                <c:pt idx="280">
                  <c:v>8.7228637847933346</c:v>
                </c:pt>
                <c:pt idx="281">
                  <c:v>8.7716949774666659</c:v>
                </c:pt>
                <c:pt idx="282">
                  <c:v>8.7225651230644434</c:v>
                </c:pt>
                <c:pt idx="283">
                  <c:v>8.5754742215866653</c:v>
                </c:pt>
                <c:pt idx="284">
                  <c:v>8.5756235524511109</c:v>
                </c:pt>
                <c:pt idx="285">
                  <c:v>8.5756235524511109</c:v>
                </c:pt>
                <c:pt idx="286">
                  <c:v>8.6246040759888896</c:v>
                </c:pt>
                <c:pt idx="287">
                  <c:v>8.5264936980488883</c:v>
                </c:pt>
                <c:pt idx="288">
                  <c:v>8.5266430289133339</c:v>
                </c:pt>
                <c:pt idx="289">
                  <c:v>8.5267923597777777</c:v>
                </c:pt>
                <c:pt idx="290">
                  <c:v>8.5267923597777777</c:v>
                </c:pt>
                <c:pt idx="291">
                  <c:v>8.477662505375557</c:v>
                </c:pt>
                <c:pt idx="292">
                  <c:v>8.4775131745111096</c:v>
                </c:pt>
                <c:pt idx="293">
                  <c:v>8.5264936980488883</c:v>
                </c:pt>
                <c:pt idx="294">
                  <c:v>8.477214512782222</c:v>
                </c:pt>
                <c:pt idx="295">
                  <c:v>8.3789548039777788</c:v>
                </c:pt>
                <c:pt idx="296">
                  <c:v>8.3298249495755545</c:v>
                </c:pt>
                <c:pt idx="297">
                  <c:v>8.4280846583799995</c:v>
                </c:pt>
                <c:pt idx="298">
                  <c:v>8.5263443671844428</c:v>
                </c:pt>
                <c:pt idx="299">
                  <c:v>8.5754742215866653</c:v>
                </c:pt>
                <c:pt idx="300">
                  <c:v>8.6246040759888896</c:v>
                </c:pt>
                <c:pt idx="301">
                  <c:v>8.6737339303911103</c:v>
                </c:pt>
                <c:pt idx="302">
                  <c:v>8.6737339303911103</c:v>
                </c:pt>
                <c:pt idx="303">
                  <c:v>8.722714453928889</c:v>
                </c:pt>
                <c:pt idx="304">
                  <c:v>8.722714453928889</c:v>
                </c:pt>
                <c:pt idx="305">
                  <c:v>8.820974162733334</c:v>
                </c:pt>
                <c:pt idx="306">
                  <c:v>8.7719936391955571</c:v>
                </c:pt>
                <c:pt idx="307">
                  <c:v>8.7228637847933346</c:v>
                </c:pt>
                <c:pt idx="308">
                  <c:v>8.5263443671844446</c:v>
                </c:pt>
                <c:pt idx="309">
                  <c:v>8.3299742804400019</c:v>
                </c:pt>
                <c:pt idx="310">
                  <c:v>8.2808444260377776</c:v>
                </c:pt>
                <c:pt idx="311">
                  <c:v>8.4282339892444451</c:v>
                </c:pt>
                <c:pt idx="312">
                  <c:v>8.5754742215866653</c:v>
                </c:pt>
                <c:pt idx="313">
                  <c:v>8.6246040759888896</c:v>
                </c:pt>
                <c:pt idx="314">
                  <c:v>8.5263443671844428</c:v>
                </c:pt>
                <c:pt idx="315">
                  <c:v>8.4772145127822203</c:v>
                </c:pt>
                <c:pt idx="316">
                  <c:v>8.4280846583799995</c:v>
                </c:pt>
                <c:pt idx="317">
                  <c:v>8.4772145127822203</c:v>
                </c:pt>
                <c:pt idx="318">
                  <c:v>8.5263443671844428</c:v>
                </c:pt>
                <c:pt idx="319">
                  <c:v>8.5264936980488883</c:v>
                </c:pt>
                <c:pt idx="320">
                  <c:v>8.4775131745111096</c:v>
                </c:pt>
                <c:pt idx="321">
                  <c:v>8.3794027965711102</c:v>
                </c:pt>
                <c:pt idx="322">
                  <c:v>8.3792534657066664</c:v>
                </c:pt>
                <c:pt idx="323">
                  <c:v>8.3299742804399983</c:v>
                </c:pt>
                <c:pt idx="324">
                  <c:v>8.378954803977777</c:v>
                </c:pt>
                <c:pt idx="325">
                  <c:v>8.2808444260377776</c:v>
                </c:pt>
                <c:pt idx="326">
                  <c:v>8.2809937569022214</c:v>
                </c:pt>
                <c:pt idx="327">
                  <c:v>8.281143087766667</c:v>
                </c:pt>
                <c:pt idx="328">
                  <c:v>8.4285326509733327</c:v>
                </c:pt>
                <c:pt idx="329">
                  <c:v>8.5757728833155564</c:v>
                </c:pt>
                <c:pt idx="330">
                  <c:v>8.6738832612555576</c:v>
                </c:pt>
                <c:pt idx="331">
                  <c:v>8.7718443083311115</c:v>
                </c:pt>
                <c:pt idx="332">
                  <c:v>8.722714453928889</c:v>
                </c:pt>
                <c:pt idx="333">
                  <c:v>8.6735845995266665</c:v>
                </c:pt>
                <c:pt idx="334">
                  <c:v>8.5264936980488883</c:v>
                </c:pt>
                <c:pt idx="335">
                  <c:v>8.5266430289133339</c:v>
                </c:pt>
                <c:pt idx="336">
                  <c:v>8.5267923597777777</c:v>
                </c:pt>
                <c:pt idx="337">
                  <c:v>8.6249027377177789</c:v>
                </c:pt>
                <c:pt idx="338">
                  <c:v>8.6738832612555576</c:v>
                </c:pt>
                <c:pt idx="339">
                  <c:v>8.7228637847933346</c:v>
                </c:pt>
                <c:pt idx="340">
                  <c:v>8.6247534068533334</c:v>
                </c:pt>
                <c:pt idx="341">
                  <c:v>8.4775131745111096</c:v>
                </c:pt>
                <c:pt idx="342">
                  <c:v>8.3302729421688877</c:v>
                </c:pt>
                <c:pt idx="343">
                  <c:v>8.281143087766667</c:v>
                </c:pt>
                <c:pt idx="344">
                  <c:v>8.3302729421688895</c:v>
                </c:pt>
                <c:pt idx="345">
                  <c:v>8.2811430877666652</c:v>
                </c:pt>
                <c:pt idx="346">
                  <c:v>8.2811430877666652</c:v>
                </c:pt>
                <c:pt idx="347">
                  <c:v>8.182883378962222</c:v>
                </c:pt>
                <c:pt idx="348">
                  <c:v>8.2320132333644445</c:v>
                </c:pt>
                <c:pt idx="349">
                  <c:v>8.2320132333644445</c:v>
                </c:pt>
                <c:pt idx="350">
                  <c:v>8.3792534657066664</c:v>
                </c:pt>
                <c:pt idx="351">
                  <c:v>8.5264936980488883</c:v>
                </c:pt>
                <c:pt idx="352">
                  <c:v>8.6737339303911103</c:v>
                </c:pt>
                <c:pt idx="353">
                  <c:v>8.6247534068533334</c:v>
                </c:pt>
                <c:pt idx="354">
                  <c:v>8.4283833201088889</c:v>
                </c:pt>
                <c:pt idx="355">
                  <c:v>8.182883378962222</c:v>
                </c:pt>
                <c:pt idx="356">
                  <c:v>8.0354938157555544</c:v>
                </c:pt>
                <c:pt idx="357">
                  <c:v>8.0846236701577787</c:v>
                </c:pt>
                <c:pt idx="358">
                  <c:v>8.182883378962222</c:v>
                </c:pt>
                <c:pt idx="359">
                  <c:v>8.3792534657066664</c:v>
                </c:pt>
                <c:pt idx="360">
                  <c:v>8.3791041348422226</c:v>
                </c:pt>
                <c:pt idx="361">
                  <c:v>8.3298249495755545</c:v>
                </c:pt>
                <c:pt idx="362">
                  <c:v>8.182435386368887</c:v>
                </c:pt>
                <c:pt idx="363">
                  <c:v>8.2315652407711113</c:v>
                </c:pt>
                <c:pt idx="364">
                  <c:v>8.378954803977777</c:v>
                </c:pt>
                <c:pt idx="365">
                  <c:v>8.4773638436466658</c:v>
                </c:pt>
                <c:pt idx="366">
                  <c:v>8.4283833201088889</c:v>
                </c:pt>
                <c:pt idx="367">
                  <c:v>8.3794027965711102</c:v>
                </c:pt>
                <c:pt idx="368">
                  <c:v>8.3794027965711102</c:v>
                </c:pt>
                <c:pt idx="369">
                  <c:v>8.477662505375557</c:v>
                </c:pt>
                <c:pt idx="370">
                  <c:v>8.5757728833155564</c:v>
                </c:pt>
                <c:pt idx="371">
                  <c:v>8.6247534068533334</c:v>
                </c:pt>
                <c:pt idx="372">
                  <c:v>8.5754742215866653</c:v>
                </c:pt>
                <c:pt idx="373">
                  <c:v>8.3791041348422208</c:v>
                </c:pt>
                <c:pt idx="374">
                  <c:v>8.2809937569022214</c:v>
                </c:pt>
                <c:pt idx="375">
                  <c:v>8.182883378962222</c:v>
                </c:pt>
                <c:pt idx="376">
                  <c:v>8.182883378962222</c:v>
                </c:pt>
                <c:pt idx="377">
                  <c:v>8.0846236701577769</c:v>
                </c:pt>
                <c:pt idx="378">
                  <c:v>8.1337535245599994</c:v>
                </c:pt>
                <c:pt idx="379">
                  <c:v>8.182883378962222</c:v>
                </c:pt>
                <c:pt idx="380">
                  <c:v>8.281143087766667</c:v>
                </c:pt>
                <c:pt idx="381">
                  <c:v>8.182883378962222</c:v>
                </c:pt>
                <c:pt idx="382">
                  <c:v>8.0354938157555544</c:v>
                </c:pt>
                <c:pt idx="383">
                  <c:v>7.9372341069511112</c:v>
                </c:pt>
                <c:pt idx="384">
                  <c:v>7.9863639613533328</c:v>
                </c:pt>
                <c:pt idx="385">
                  <c:v>8.1337535245599994</c:v>
                </c:pt>
                <c:pt idx="386">
                  <c:v>8.182883378962222</c:v>
                </c:pt>
                <c:pt idx="387">
                  <c:v>8.2320132333644445</c:v>
                </c:pt>
                <c:pt idx="388">
                  <c:v>8.3301236113044421</c:v>
                </c:pt>
                <c:pt idx="389">
                  <c:v>8.5264936980488883</c:v>
                </c:pt>
                <c:pt idx="390">
                  <c:v>8.6737339303911103</c:v>
                </c:pt>
                <c:pt idx="391">
                  <c:v>8.6247534068533334</c:v>
                </c:pt>
                <c:pt idx="392">
                  <c:v>8.4775131745111096</c:v>
                </c:pt>
                <c:pt idx="393">
                  <c:v>8.2811430877666652</c:v>
                </c:pt>
                <c:pt idx="394">
                  <c:v>8.182883378962222</c:v>
                </c:pt>
                <c:pt idx="395">
                  <c:v>8.1337535245599994</c:v>
                </c:pt>
                <c:pt idx="396">
                  <c:v>8.0846236701577769</c:v>
                </c:pt>
                <c:pt idx="397">
                  <c:v>8.0846236701577787</c:v>
                </c:pt>
                <c:pt idx="398">
                  <c:v>8.0846236701577787</c:v>
                </c:pt>
                <c:pt idx="399">
                  <c:v>8.2320132333644445</c:v>
                </c:pt>
                <c:pt idx="400">
                  <c:v>8.3302729421688877</c:v>
                </c:pt>
                <c:pt idx="401">
                  <c:v>8.477662505375557</c:v>
                </c:pt>
                <c:pt idx="402">
                  <c:v>8.5267923597777777</c:v>
                </c:pt>
                <c:pt idx="403">
                  <c:v>8.477662505375557</c:v>
                </c:pt>
                <c:pt idx="404">
                  <c:v>8.3794027965711102</c:v>
                </c:pt>
                <c:pt idx="405">
                  <c:v>8.2320132333644445</c:v>
                </c:pt>
                <c:pt idx="406">
                  <c:v>8.2320132333644445</c:v>
                </c:pt>
                <c:pt idx="407">
                  <c:v>8.1337535245599994</c:v>
                </c:pt>
                <c:pt idx="408">
                  <c:v>8.0846236701577787</c:v>
                </c:pt>
                <c:pt idx="409">
                  <c:v>8.035493815755558</c:v>
                </c:pt>
                <c:pt idx="410">
                  <c:v>8.1337535245600012</c:v>
                </c:pt>
                <c:pt idx="411">
                  <c:v>8.281143087766667</c:v>
                </c:pt>
                <c:pt idx="412">
                  <c:v>8.2811430877666652</c:v>
                </c:pt>
                <c:pt idx="413">
                  <c:v>8.2320132333644427</c:v>
                </c:pt>
                <c:pt idx="414">
                  <c:v>8.1337535245599994</c:v>
                </c:pt>
                <c:pt idx="415">
                  <c:v>8.2320132333644445</c:v>
                </c:pt>
                <c:pt idx="416">
                  <c:v>8.379402796571112</c:v>
                </c:pt>
                <c:pt idx="417">
                  <c:v>8.477662505375557</c:v>
                </c:pt>
                <c:pt idx="418">
                  <c:v>8.477662505375557</c:v>
                </c:pt>
                <c:pt idx="419">
                  <c:v>8.3794027965711102</c:v>
                </c:pt>
                <c:pt idx="420">
                  <c:v>8.3302729421688877</c:v>
                </c:pt>
                <c:pt idx="421">
                  <c:v>8.2320132333644445</c:v>
                </c:pt>
                <c:pt idx="422">
                  <c:v>8.1337535245599994</c:v>
                </c:pt>
                <c:pt idx="423">
                  <c:v>7.9863639613533328</c:v>
                </c:pt>
                <c:pt idx="424">
                  <c:v>7.9372341069511112</c:v>
                </c:pt>
                <c:pt idx="425">
                  <c:v>7.9863639613533328</c:v>
                </c:pt>
                <c:pt idx="426">
                  <c:v>8.1337535245599994</c:v>
                </c:pt>
                <c:pt idx="427">
                  <c:v>8.182883378962222</c:v>
                </c:pt>
                <c:pt idx="428">
                  <c:v>8.3301236113044421</c:v>
                </c:pt>
                <c:pt idx="429">
                  <c:v>8.3791041348422208</c:v>
                </c:pt>
                <c:pt idx="430">
                  <c:v>8.5263443671844428</c:v>
                </c:pt>
                <c:pt idx="431">
                  <c:v>8.4282339892444433</c:v>
                </c:pt>
                <c:pt idx="432">
                  <c:v>8.3792534657066664</c:v>
                </c:pt>
                <c:pt idx="433">
                  <c:v>8.2320132333644445</c:v>
                </c:pt>
                <c:pt idx="434">
                  <c:v>8.182883378962222</c:v>
                </c:pt>
                <c:pt idx="435">
                  <c:v>8.1337535245599994</c:v>
                </c:pt>
                <c:pt idx="436">
                  <c:v>8.0846236701577787</c:v>
                </c:pt>
                <c:pt idx="437">
                  <c:v>7.9372341069511103</c:v>
                </c:pt>
                <c:pt idx="438">
                  <c:v>7.8389743981466662</c:v>
                </c:pt>
                <c:pt idx="439">
                  <c:v>7.8881042525488896</c:v>
                </c:pt>
                <c:pt idx="440">
                  <c:v>8.1337535245600012</c:v>
                </c:pt>
                <c:pt idx="441">
                  <c:v>8.379402796571112</c:v>
                </c:pt>
                <c:pt idx="442">
                  <c:v>8.379402796571112</c:v>
                </c:pt>
                <c:pt idx="443">
                  <c:v>8.2320132333644445</c:v>
                </c:pt>
                <c:pt idx="444">
                  <c:v>7.9863639613533337</c:v>
                </c:pt>
                <c:pt idx="445">
                  <c:v>8.0844743392933331</c:v>
                </c:pt>
                <c:pt idx="446">
                  <c:v>8.1825847172333326</c:v>
                </c:pt>
                <c:pt idx="447">
                  <c:v>8.378954803977777</c:v>
                </c:pt>
                <c:pt idx="448">
                  <c:v>8.2808444260377776</c:v>
                </c:pt>
                <c:pt idx="449">
                  <c:v>8.3791041348422226</c:v>
                </c:pt>
                <c:pt idx="450">
                  <c:v>8.4282339892444433</c:v>
                </c:pt>
                <c:pt idx="451">
                  <c:v>8.6246040759888896</c:v>
                </c:pt>
                <c:pt idx="452">
                  <c:v>8.5756235524511109</c:v>
                </c:pt>
                <c:pt idx="453">
                  <c:v>8.4283833201088889</c:v>
                </c:pt>
                <c:pt idx="454">
                  <c:v>8.0846236701577769</c:v>
                </c:pt>
                <c:pt idx="455">
                  <c:v>7.8389743981466662</c:v>
                </c:pt>
                <c:pt idx="456">
                  <c:v>7.7898445437444428</c:v>
                </c:pt>
                <c:pt idx="457">
                  <c:v>7.8881042525488896</c:v>
                </c:pt>
                <c:pt idx="458">
                  <c:v>8.035493815755558</c:v>
                </c:pt>
                <c:pt idx="459">
                  <c:v>8.035493815755558</c:v>
                </c:pt>
                <c:pt idx="460">
                  <c:v>8.1337535245600012</c:v>
                </c:pt>
                <c:pt idx="461">
                  <c:v>8.1337535245599994</c:v>
                </c:pt>
                <c:pt idx="462">
                  <c:v>8.2320132333644445</c:v>
                </c:pt>
                <c:pt idx="463">
                  <c:v>8.3301236113044421</c:v>
                </c:pt>
                <c:pt idx="464">
                  <c:v>8.4773638436466658</c:v>
                </c:pt>
                <c:pt idx="465">
                  <c:v>8.477214512782222</c:v>
                </c:pt>
                <c:pt idx="466">
                  <c:v>8.3299742804400019</c:v>
                </c:pt>
                <c:pt idx="467">
                  <c:v>8.1827340480977782</c:v>
                </c:pt>
                <c:pt idx="468">
                  <c:v>8.1337535245599994</c:v>
                </c:pt>
                <c:pt idx="469">
                  <c:v>8.0354938157555544</c:v>
                </c:pt>
                <c:pt idx="470">
                  <c:v>7.9372341069511103</c:v>
                </c:pt>
                <c:pt idx="471">
                  <c:v>7.8389743981466662</c:v>
                </c:pt>
                <c:pt idx="472">
                  <c:v>7.9372341069511112</c:v>
                </c:pt>
                <c:pt idx="473">
                  <c:v>8.0354938157555544</c:v>
                </c:pt>
                <c:pt idx="474">
                  <c:v>8.0846236701577787</c:v>
                </c:pt>
                <c:pt idx="475">
                  <c:v>8.0354938157555544</c:v>
                </c:pt>
                <c:pt idx="476">
                  <c:v>7.9372341069511112</c:v>
                </c:pt>
                <c:pt idx="477">
                  <c:v>7.9863639613533328</c:v>
                </c:pt>
                <c:pt idx="478">
                  <c:v>7.9372341069511103</c:v>
                </c:pt>
                <c:pt idx="479">
                  <c:v>7.9863639613533328</c:v>
                </c:pt>
                <c:pt idx="480">
                  <c:v>7.8881042525488896</c:v>
                </c:pt>
                <c:pt idx="481">
                  <c:v>7.9372341069511112</c:v>
                </c:pt>
                <c:pt idx="482">
                  <c:v>7.9863639613533337</c:v>
                </c:pt>
                <c:pt idx="483">
                  <c:v>8.1337535245600012</c:v>
                </c:pt>
                <c:pt idx="484">
                  <c:v>8.1337535245600012</c:v>
                </c:pt>
                <c:pt idx="485">
                  <c:v>7.9863639613533328</c:v>
                </c:pt>
                <c:pt idx="486">
                  <c:v>7.7407146893422221</c:v>
                </c:pt>
                <c:pt idx="487">
                  <c:v>7.6424549805377771</c:v>
                </c:pt>
                <c:pt idx="488">
                  <c:v>7.7896952128799999</c:v>
                </c:pt>
                <c:pt idx="489">
                  <c:v>8.0351951540266668</c:v>
                </c:pt>
                <c:pt idx="490">
                  <c:v>8.2315652407711113</c:v>
                </c:pt>
                <c:pt idx="491">
                  <c:v>8.2806950951733338</c:v>
                </c:pt>
                <c:pt idx="492">
                  <c:v>8.2315652407711113</c:v>
                </c:pt>
                <c:pt idx="493">
                  <c:v>8.0843250084288893</c:v>
                </c:pt>
                <c:pt idx="494">
                  <c:v>7.7898445437444428</c:v>
                </c:pt>
                <c:pt idx="495">
                  <c:v>7.5444939334622205</c:v>
                </c:pt>
                <c:pt idx="496">
                  <c:v>7.4953640790599989</c:v>
                </c:pt>
                <c:pt idx="497">
                  <c:v>7.5443446025977776</c:v>
                </c:pt>
                <c:pt idx="498">
                  <c:v>7.6424549805377771</c:v>
                </c:pt>
                <c:pt idx="499">
                  <c:v>7.6915848349399996</c:v>
                </c:pt>
                <c:pt idx="500">
                  <c:v>7.8389743981466662</c:v>
                </c:pt>
                <c:pt idx="501">
                  <c:v>7.8389743981466662</c:v>
                </c:pt>
                <c:pt idx="502">
                  <c:v>7.7898445437444428</c:v>
                </c:pt>
                <c:pt idx="503">
                  <c:v>7.6915848349399996</c:v>
                </c:pt>
                <c:pt idx="504">
                  <c:v>7.7898445437444428</c:v>
                </c:pt>
                <c:pt idx="505">
                  <c:v>7.8389743981466662</c:v>
                </c:pt>
                <c:pt idx="506">
                  <c:v>7.9372341069511112</c:v>
                </c:pt>
                <c:pt idx="507">
                  <c:v>7.9372341069511112</c:v>
                </c:pt>
                <c:pt idx="508">
                  <c:v>7.9863639613533337</c:v>
                </c:pt>
                <c:pt idx="509">
                  <c:v>7.8881042525488896</c:v>
                </c:pt>
                <c:pt idx="510">
                  <c:v>7.7407146893422221</c:v>
                </c:pt>
                <c:pt idx="511">
                  <c:v>7.5441952717333338</c:v>
                </c:pt>
                <c:pt idx="512">
                  <c:v>7.5441952717333338</c:v>
                </c:pt>
                <c:pt idx="513">
                  <c:v>7.5933251261355545</c:v>
                </c:pt>
                <c:pt idx="514">
                  <c:v>7.7898445437444428</c:v>
                </c:pt>
                <c:pt idx="515">
                  <c:v>7.8881042525488896</c:v>
                </c:pt>
                <c:pt idx="516">
                  <c:v>8.0354938157555544</c:v>
                </c:pt>
                <c:pt idx="517">
                  <c:v>7.9863639613533328</c:v>
                </c:pt>
                <c:pt idx="518">
                  <c:v>7.9863639613533328</c:v>
                </c:pt>
                <c:pt idx="519">
                  <c:v>7.9863639613533337</c:v>
                </c:pt>
                <c:pt idx="520">
                  <c:v>8.1337535245600012</c:v>
                </c:pt>
                <c:pt idx="521">
                  <c:v>8.182883378962222</c:v>
                </c:pt>
                <c:pt idx="522">
                  <c:v>8.1337535245599994</c:v>
                </c:pt>
                <c:pt idx="523">
                  <c:v>8.0846236701577769</c:v>
                </c:pt>
                <c:pt idx="524">
                  <c:v>8.0846236701577769</c:v>
                </c:pt>
                <c:pt idx="525">
                  <c:v>8.0354938157555544</c:v>
                </c:pt>
                <c:pt idx="526">
                  <c:v>7.9372341069511103</c:v>
                </c:pt>
                <c:pt idx="527">
                  <c:v>7.8389743981466662</c:v>
                </c:pt>
                <c:pt idx="528">
                  <c:v>7.8881042525488896</c:v>
                </c:pt>
                <c:pt idx="529">
                  <c:v>7.9863639613533337</c:v>
                </c:pt>
                <c:pt idx="530">
                  <c:v>8.0846236701577787</c:v>
                </c:pt>
                <c:pt idx="531">
                  <c:v>8.1337535245599994</c:v>
                </c:pt>
                <c:pt idx="532">
                  <c:v>8.1827340480977764</c:v>
                </c:pt>
                <c:pt idx="533">
                  <c:v>8.1334548628311101</c:v>
                </c:pt>
                <c:pt idx="534">
                  <c:v>8.0350458231622213</c:v>
                </c:pt>
                <c:pt idx="535">
                  <c:v>7.6912861732111102</c:v>
                </c:pt>
                <c:pt idx="536">
                  <c:v>7.4949160864666675</c:v>
                </c:pt>
                <c:pt idx="537">
                  <c:v>7.4459355629288879</c:v>
                </c:pt>
                <c:pt idx="538">
                  <c:v>7.6915848349399996</c:v>
                </c:pt>
                <c:pt idx="539">
                  <c:v>7.8881042525488896</c:v>
                </c:pt>
                <c:pt idx="540">
                  <c:v>7.9863639613533337</c:v>
                </c:pt>
                <c:pt idx="541">
                  <c:v>7.8881042525488896</c:v>
                </c:pt>
                <c:pt idx="542">
                  <c:v>7.8881042525488896</c:v>
                </c:pt>
                <c:pt idx="543">
                  <c:v>7.8881042525488896</c:v>
                </c:pt>
                <c:pt idx="544">
                  <c:v>8.0354938157555544</c:v>
                </c:pt>
                <c:pt idx="545">
                  <c:v>8.0354938157555544</c:v>
                </c:pt>
                <c:pt idx="546">
                  <c:v>7.9863639613533328</c:v>
                </c:pt>
                <c:pt idx="547">
                  <c:v>7.9372341069511112</c:v>
                </c:pt>
                <c:pt idx="548">
                  <c:v>7.8389743981466662</c:v>
                </c:pt>
                <c:pt idx="549">
                  <c:v>7.8389743981466662</c:v>
                </c:pt>
                <c:pt idx="550">
                  <c:v>7.7898445437444428</c:v>
                </c:pt>
                <c:pt idx="551">
                  <c:v>7.9863639613533328</c:v>
                </c:pt>
                <c:pt idx="552">
                  <c:v>8.1337535245599994</c:v>
                </c:pt>
                <c:pt idx="553">
                  <c:v>8.2320132333644445</c:v>
                </c:pt>
                <c:pt idx="554">
                  <c:v>8.0846236701577769</c:v>
                </c:pt>
                <c:pt idx="555">
                  <c:v>7.8881042525488869</c:v>
                </c:pt>
                <c:pt idx="556">
                  <c:v>7.7898445437444428</c:v>
                </c:pt>
                <c:pt idx="557">
                  <c:v>7.7407146893422212</c:v>
                </c:pt>
                <c:pt idx="558">
                  <c:v>7.7898445437444428</c:v>
                </c:pt>
                <c:pt idx="559">
                  <c:v>7.7898445437444428</c:v>
                </c:pt>
                <c:pt idx="560">
                  <c:v>7.7899938746088893</c:v>
                </c:pt>
                <c:pt idx="561">
                  <c:v>7.5937731187288886</c:v>
                </c:pt>
                <c:pt idx="562">
                  <c:v>7.4466822172511105</c:v>
                </c:pt>
                <c:pt idx="563">
                  <c:v>7.3485718393111101</c:v>
                </c:pt>
                <c:pt idx="564">
                  <c:v>7.495812071653333</c:v>
                </c:pt>
                <c:pt idx="565">
                  <c:v>7.5447925951911099</c:v>
                </c:pt>
                <c:pt idx="566">
                  <c:v>7.6918834966688889</c:v>
                </c:pt>
                <c:pt idx="567">
                  <c:v>7.7899938746088893</c:v>
                </c:pt>
                <c:pt idx="568">
                  <c:v>7.8881042525488896</c:v>
                </c:pt>
                <c:pt idx="569">
                  <c:v>7.9863639613533337</c:v>
                </c:pt>
                <c:pt idx="570">
                  <c:v>8.0354938157555544</c:v>
                </c:pt>
                <c:pt idx="571">
                  <c:v>8.182883378962222</c:v>
                </c:pt>
                <c:pt idx="572">
                  <c:v>8.2320132333644445</c:v>
                </c:pt>
                <c:pt idx="573">
                  <c:v>8.281143087766667</c:v>
                </c:pt>
                <c:pt idx="574">
                  <c:v>8.182883378962222</c:v>
                </c:pt>
                <c:pt idx="575">
                  <c:v>8.0354938157555544</c:v>
                </c:pt>
                <c:pt idx="576">
                  <c:v>7.8881042525488896</c:v>
                </c:pt>
                <c:pt idx="577">
                  <c:v>7.9372341069511103</c:v>
                </c:pt>
                <c:pt idx="578">
                  <c:v>8.0354938157555544</c:v>
                </c:pt>
                <c:pt idx="579">
                  <c:v>8.1337535245599994</c:v>
                </c:pt>
                <c:pt idx="580">
                  <c:v>8.0846236701577769</c:v>
                </c:pt>
                <c:pt idx="581">
                  <c:v>8.0354938157555544</c:v>
                </c:pt>
                <c:pt idx="582">
                  <c:v>7.9863639613533337</c:v>
                </c:pt>
                <c:pt idx="583">
                  <c:v>7.9863639613533337</c:v>
                </c:pt>
                <c:pt idx="584">
                  <c:v>8.035493815755558</c:v>
                </c:pt>
                <c:pt idx="585">
                  <c:v>8.0846236701577787</c:v>
                </c:pt>
                <c:pt idx="586">
                  <c:v>8.0846236701577787</c:v>
                </c:pt>
                <c:pt idx="587">
                  <c:v>7.9372341069511103</c:v>
                </c:pt>
                <c:pt idx="588">
                  <c:v>7.7407146893422221</c:v>
                </c:pt>
                <c:pt idx="589">
                  <c:v>7.6424549805377771</c:v>
                </c:pt>
                <c:pt idx="590">
                  <c:v>7.6424549805377771</c:v>
                </c:pt>
                <c:pt idx="591">
                  <c:v>7.6915848349399996</c:v>
                </c:pt>
                <c:pt idx="592">
                  <c:v>7.7898445437444428</c:v>
                </c:pt>
                <c:pt idx="593">
                  <c:v>7.9372341069511103</c:v>
                </c:pt>
                <c:pt idx="594">
                  <c:v>8.1337535245599994</c:v>
                </c:pt>
                <c:pt idx="595">
                  <c:v>8.1337535245599994</c:v>
                </c:pt>
                <c:pt idx="596">
                  <c:v>8.0354938157555544</c:v>
                </c:pt>
                <c:pt idx="597">
                  <c:v>7.8389743981466662</c:v>
                </c:pt>
                <c:pt idx="598">
                  <c:v>7.8389743981466662</c:v>
                </c:pt>
                <c:pt idx="599">
                  <c:v>7.8389743981466662</c:v>
                </c:pt>
                <c:pt idx="600">
                  <c:v>7.9372341069511112</c:v>
                </c:pt>
                <c:pt idx="601">
                  <c:v>7.7898445437444455</c:v>
                </c:pt>
                <c:pt idx="602">
                  <c:v>7.8389743981466671</c:v>
                </c:pt>
                <c:pt idx="603">
                  <c:v>7.8389743981466671</c:v>
                </c:pt>
                <c:pt idx="604">
                  <c:v>7.9863639613533337</c:v>
                </c:pt>
                <c:pt idx="605">
                  <c:v>7.9372341069511112</c:v>
                </c:pt>
                <c:pt idx="606">
                  <c:v>7.9372341069511112</c:v>
                </c:pt>
                <c:pt idx="607">
                  <c:v>7.9863639613533328</c:v>
                </c:pt>
                <c:pt idx="608">
                  <c:v>8.0846236701577769</c:v>
                </c:pt>
                <c:pt idx="609">
                  <c:v>8.0354938157555544</c:v>
                </c:pt>
                <c:pt idx="610">
                  <c:v>7.9863639613533328</c:v>
                </c:pt>
                <c:pt idx="611">
                  <c:v>7.8881042525488896</c:v>
                </c:pt>
                <c:pt idx="612">
                  <c:v>7.8881042525488896</c:v>
                </c:pt>
                <c:pt idx="613">
                  <c:v>7.8389743981466662</c:v>
                </c:pt>
                <c:pt idx="614">
                  <c:v>7.8389743981466662</c:v>
                </c:pt>
                <c:pt idx="615">
                  <c:v>7.8389743981466662</c:v>
                </c:pt>
                <c:pt idx="616">
                  <c:v>7.8389743981466662</c:v>
                </c:pt>
                <c:pt idx="617">
                  <c:v>7.7898445437444428</c:v>
                </c:pt>
                <c:pt idx="618">
                  <c:v>7.7407146893422212</c:v>
                </c:pt>
                <c:pt idx="619">
                  <c:v>7.6915848349399996</c:v>
                </c:pt>
                <c:pt idx="620">
                  <c:v>7.8389743981466662</c:v>
                </c:pt>
                <c:pt idx="621">
                  <c:v>7.9863639613533328</c:v>
                </c:pt>
                <c:pt idx="622">
                  <c:v>8.0846236701577787</c:v>
                </c:pt>
                <c:pt idx="623">
                  <c:v>7.9863639613533328</c:v>
                </c:pt>
                <c:pt idx="624">
                  <c:v>7.8881042525488896</c:v>
                </c:pt>
                <c:pt idx="625">
                  <c:v>7.8881042525488896</c:v>
                </c:pt>
                <c:pt idx="626">
                  <c:v>7.9372341069511112</c:v>
                </c:pt>
                <c:pt idx="627">
                  <c:v>8.0354938157555544</c:v>
                </c:pt>
                <c:pt idx="628">
                  <c:v>8.0846236701577769</c:v>
                </c:pt>
                <c:pt idx="629">
                  <c:v>8.1337535245599994</c:v>
                </c:pt>
                <c:pt idx="630">
                  <c:v>8.0354938157555544</c:v>
                </c:pt>
                <c:pt idx="631">
                  <c:v>7.9372341069511103</c:v>
                </c:pt>
                <c:pt idx="632">
                  <c:v>7.7407146893422221</c:v>
                </c:pt>
                <c:pt idx="633">
                  <c:v>7.6424549805377788</c:v>
                </c:pt>
                <c:pt idx="634">
                  <c:v>7.4950654173311104</c:v>
                </c:pt>
                <c:pt idx="635">
                  <c:v>7.5441952717333338</c:v>
                </c:pt>
                <c:pt idx="636">
                  <c:v>7.7407146893422221</c:v>
                </c:pt>
                <c:pt idx="637">
                  <c:v>8.0354938157555544</c:v>
                </c:pt>
                <c:pt idx="638">
                  <c:v>8.182883378962222</c:v>
                </c:pt>
                <c:pt idx="639">
                  <c:v>8.0354938157555544</c:v>
                </c:pt>
                <c:pt idx="640">
                  <c:v>7.8389743981466662</c:v>
                </c:pt>
                <c:pt idx="641">
                  <c:v>7.7407146893422212</c:v>
                </c:pt>
                <c:pt idx="642">
                  <c:v>7.8389743981466662</c:v>
                </c:pt>
                <c:pt idx="643">
                  <c:v>7.8881042525488896</c:v>
                </c:pt>
                <c:pt idx="644">
                  <c:v>7.8389743981466662</c:v>
                </c:pt>
                <c:pt idx="645">
                  <c:v>7.7898445437444428</c:v>
                </c:pt>
                <c:pt idx="646">
                  <c:v>7.7898445437444428</c:v>
                </c:pt>
                <c:pt idx="647">
                  <c:v>7.8881042525488896</c:v>
                </c:pt>
                <c:pt idx="648">
                  <c:v>7.9863639613533337</c:v>
                </c:pt>
                <c:pt idx="649">
                  <c:v>8.0846236701577787</c:v>
                </c:pt>
                <c:pt idx="650">
                  <c:v>8.0354938157555544</c:v>
                </c:pt>
                <c:pt idx="651">
                  <c:v>7.8389743981466662</c:v>
                </c:pt>
                <c:pt idx="652">
                  <c:v>7.5443446025977785</c:v>
                </c:pt>
                <c:pt idx="653">
                  <c:v>7.3479745158533332</c:v>
                </c:pt>
                <c:pt idx="654">
                  <c:v>7.2007342835111112</c:v>
                </c:pt>
                <c:pt idx="655">
                  <c:v>7.2497148070488899</c:v>
                </c:pt>
                <c:pt idx="656">
                  <c:v>7.4460848937933335</c:v>
                </c:pt>
                <c:pt idx="657">
                  <c:v>7.7898445437444428</c:v>
                </c:pt>
                <c:pt idx="658">
                  <c:v>8.0354938157555544</c:v>
                </c:pt>
                <c:pt idx="659">
                  <c:v>8.0354938157555544</c:v>
                </c:pt>
                <c:pt idx="660">
                  <c:v>7.9372341069511103</c:v>
                </c:pt>
                <c:pt idx="661">
                  <c:v>7.9372341069511112</c:v>
                </c:pt>
                <c:pt idx="662">
                  <c:v>8.0354938157555544</c:v>
                </c:pt>
                <c:pt idx="663">
                  <c:v>8.1337535245599994</c:v>
                </c:pt>
                <c:pt idx="664">
                  <c:v>8.0846236701577769</c:v>
                </c:pt>
                <c:pt idx="665">
                  <c:v>8.0846236701577769</c:v>
                </c:pt>
                <c:pt idx="666">
                  <c:v>8.0354938157555544</c:v>
                </c:pt>
                <c:pt idx="667">
                  <c:v>7.83912372901111</c:v>
                </c:pt>
                <c:pt idx="668">
                  <c:v>7.593623787864443</c:v>
                </c:pt>
                <c:pt idx="669">
                  <c:v>7.348123846717777</c:v>
                </c:pt>
                <c:pt idx="670">
                  <c:v>7.5444939334622223</c:v>
                </c:pt>
                <c:pt idx="671">
                  <c:v>7.7408640202066668</c:v>
                </c:pt>
                <c:pt idx="672">
                  <c:v>8.0846236701577787</c:v>
                </c:pt>
                <c:pt idx="673">
                  <c:v>7.9865132922177775</c:v>
                </c:pt>
                <c:pt idx="674">
                  <c:v>7.7411626819355543</c:v>
                </c:pt>
                <c:pt idx="675">
                  <c:v>7.3484225084466663</c:v>
                </c:pt>
                <c:pt idx="676">
                  <c:v>7.2501627996422213</c:v>
                </c:pt>
                <c:pt idx="677">
                  <c:v>7.3972537011199986</c:v>
                </c:pt>
                <c:pt idx="678">
                  <c:v>7.6917341658044434</c:v>
                </c:pt>
                <c:pt idx="679">
                  <c:v>7.8881042525488896</c:v>
                </c:pt>
                <c:pt idx="680">
                  <c:v>8.0354938157555544</c:v>
                </c:pt>
                <c:pt idx="681">
                  <c:v>8.0354938157555544</c:v>
                </c:pt>
                <c:pt idx="682">
                  <c:v>8.0846236701577769</c:v>
                </c:pt>
                <c:pt idx="683">
                  <c:v>8.1337535245599994</c:v>
                </c:pt>
                <c:pt idx="684">
                  <c:v>8.0847730010222207</c:v>
                </c:pt>
                <c:pt idx="685">
                  <c:v>7.9866626230822222</c:v>
                </c:pt>
                <c:pt idx="686">
                  <c:v>7.6920328275333336</c:v>
                </c:pt>
                <c:pt idx="687">
                  <c:v>7.6427536422666655</c:v>
                </c:pt>
                <c:pt idx="688">
                  <c:v>7.5443446025977776</c:v>
                </c:pt>
                <c:pt idx="689">
                  <c:v>7.6424549805377771</c:v>
                </c:pt>
                <c:pt idx="690">
                  <c:v>7.6424549805377771</c:v>
                </c:pt>
                <c:pt idx="691">
                  <c:v>7.6915848349399996</c:v>
                </c:pt>
                <c:pt idx="692">
                  <c:v>7.6424549805377771</c:v>
                </c:pt>
                <c:pt idx="693">
                  <c:v>7.5441952717333338</c:v>
                </c:pt>
                <c:pt idx="694">
                  <c:v>7.4459355629288897</c:v>
                </c:pt>
                <c:pt idx="695">
                  <c:v>7.3968057085266672</c:v>
                </c:pt>
                <c:pt idx="696">
                  <c:v>7.4950654173311104</c:v>
                </c:pt>
                <c:pt idx="697">
                  <c:v>7.5441952717333338</c:v>
                </c:pt>
                <c:pt idx="698">
                  <c:v>7.6915848349399996</c:v>
                </c:pt>
                <c:pt idx="699">
                  <c:v>7.7407146893422221</c:v>
                </c:pt>
                <c:pt idx="700">
                  <c:v>7.8881042525488896</c:v>
                </c:pt>
                <c:pt idx="701">
                  <c:v>7.8881042525488896</c:v>
                </c:pt>
                <c:pt idx="702">
                  <c:v>7.8881042525488896</c:v>
                </c:pt>
                <c:pt idx="703">
                  <c:v>7.8389743981466662</c:v>
                </c:pt>
                <c:pt idx="704">
                  <c:v>7.7408640202066659</c:v>
                </c:pt>
                <c:pt idx="705">
                  <c:v>7.5444939334622223</c:v>
                </c:pt>
                <c:pt idx="706">
                  <c:v>7.3481238467177779</c:v>
                </c:pt>
                <c:pt idx="707">
                  <c:v>7.3479745158533332</c:v>
                </c:pt>
                <c:pt idx="708">
                  <c:v>7.4952147481955551</c:v>
                </c:pt>
                <c:pt idx="709">
                  <c:v>7.6915848349399996</c:v>
                </c:pt>
                <c:pt idx="710">
                  <c:v>7.7407146893422212</c:v>
                </c:pt>
                <c:pt idx="711">
                  <c:v>7.7407146893422212</c:v>
                </c:pt>
                <c:pt idx="712">
                  <c:v>7.6915848349399996</c:v>
                </c:pt>
                <c:pt idx="713">
                  <c:v>7.7898445437444428</c:v>
                </c:pt>
                <c:pt idx="714">
                  <c:v>7.7899938746088893</c:v>
                </c:pt>
                <c:pt idx="715">
                  <c:v>7.7410133510711105</c:v>
                </c:pt>
                <c:pt idx="716">
                  <c:v>7.4955134099244445</c:v>
                </c:pt>
                <c:pt idx="717">
                  <c:v>7.4953640790599989</c:v>
                </c:pt>
                <c:pt idx="718">
                  <c:v>7.4952147481955551</c:v>
                </c:pt>
                <c:pt idx="719">
                  <c:v>7.5933251261355554</c:v>
                </c:pt>
                <c:pt idx="720">
                  <c:v>7.5441952717333338</c:v>
                </c:pt>
                <c:pt idx="721">
                  <c:v>7.5933251261355554</c:v>
                </c:pt>
                <c:pt idx="722">
                  <c:v>7.6424549805377771</c:v>
                </c:pt>
                <c:pt idx="723">
                  <c:v>7.6424549805377771</c:v>
                </c:pt>
                <c:pt idx="724">
                  <c:v>7.4952147481955551</c:v>
                </c:pt>
                <c:pt idx="725">
                  <c:v>7.3479745158533332</c:v>
                </c:pt>
                <c:pt idx="726">
                  <c:v>7.1026239055711109</c:v>
                </c:pt>
                <c:pt idx="727">
                  <c:v>7.1517537599733343</c:v>
                </c:pt>
                <c:pt idx="728">
                  <c:v>7.2991433231800009</c:v>
                </c:pt>
                <c:pt idx="729">
                  <c:v>7.7410133510711105</c:v>
                </c:pt>
                <c:pt idx="730">
                  <c:v>7.83912372901111</c:v>
                </c:pt>
                <c:pt idx="731">
                  <c:v>7.8389743981466662</c:v>
                </c:pt>
                <c:pt idx="732">
                  <c:v>7.6915848349399996</c:v>
                </c:pt>
                <c:pt idx="733">
                  <c:v>7.7898445437444428</c:v>
                </c:pt>
                <c:pt idx="734">
                  <c:v>7.8881042525488896</c:v>
                </c:pt>
                <c:pt idx="735">
                  <c:v>7.8882535834133343</c:v>
                </c:pt>
                <c:pt idx="736">
                  <c:v>7.7410133510711105</c:v>
                </c:pt>
                <c:pt idx="737">
                  <c:v>7.4955134099244445</c:v>
                </c:pt>
                <c:pt idx="738">
                  <c:v>7.4953640790599989</c:v>
                </c:pt>
                <c:pt idx="739">
                  <c:v>7.5934744569999992</c:v>
                </c:pt>
                <c:pt idx="740">
                  <c:v>7.8389743981466662</c:v>
                </c:pt>
                <c:pt idx="741">
                  <c:v>7.8881042525488896</c:v>
                </c:pt>
                <c:pt idx="742">
                  <c:v>7.8389743981466662</c:v>
                </c:pt>
                <c:pt idx="743">
                  <c:v>7.6915848349399996</c:v>
                </c:pt>
                <c:pt idx="744">
                  <c:v>7.5933251261355554</c:v>
                </c:pt>
                <c:pt idx="745">
                  <c:v>7.4460848937933335</c:v>
                </c:pt>
                <c:pt idx="746">
                  <c:v>7.3971043702555548</c:v>
                </c:pt>
                <c:pt idx="747">
                  <c:v>7.348123846717777</c:v>
                </c:pt>
                <c:pt idx="748">
                  <c:v>7.5444939334622205</c:v>
                </c:pt>
                <c:pt idx="749">
                  <c:v>7.6917341658044434</c:v>
                </c:pt>
                <c:pt idx="750">
                  <c:v>7.7898445437444428</c:v>
                </c:pt>
                <c:pt idx="751">
                  <c:v>7.6424549805377771</c:v>
                </c:pt>
                <c:pt idx="752">
                  <c:v>7.4459355629288879</c:v>
                </c:pt>
                <c:pt idx="753">
                  <c:v>7.3968057085266672</c:v>
                </c:pt>
                <c:pt idx="754">
                  <c:v>7.4950654173311104</c:v>
                </c:pt>
                <c:pt idx="755">
                  <c:v>7.6915848349399996</c:v>
                </c:pt>
                <c:pt idx="756">
                  <c:v>7.7407146893422212</c:v>
                </c:pt>
                <c:pt idx="757">
                  <c:v>7.6915848349399996</c:v>
                </c:pt>
                <c:pt idx="758">
                  <c:v>7.5441952717333338</c:v>
                </c:pt>
                <c:pt idx="759">
                  <c:v>7.3478251849888894</c:v>
                </c:pt>
                <c:pt idx="760">
                  <c:v>7.2005849526466665</c:v>
                </c:pt>
                <c:pt idx="761">
                  <c:v>7.1516044291088896</c:v>
                </c:pt>
                <c:pt idx="762">
                  <c:v>7.2988446614511115</c:v>
                </c:pt>
                <c:pt idx="763">
                  <c:v>7.4952147481955551</c:v>
                </c:pt>
                <c:pt idx="764">
                  <c:v>7.6424549805377771</c:v>
                </c:pt>
                <c:pt idx="765">
                  <c:v>7.6915848349399996</c:v>
                </c:pt>
                <c:pt idx="766">
                  <c:v>7.7407146893422212</c:v>
                </c:pt>
                <c:pt idx="767">
                  <c:v>7.7407146893422212</c:v>
                </c:pt>
                <c:pt idx="768">
                  <c:v>7.6915848349399996</c:v>
                </c:pt>
                <c:pt idx="769">
                  <c:v>7.4950654173311104</c:v>
                </c:pt>
                <c:pt idx="770">
                  <c:v>7.3968057085266672</c:v>
                </c:pt>
                <c:pt idx="771">
                  <c:v>7.3968057085266672</c:v>
                </c:pt>
                <c:pt idx="772">
                  <c:v>7.5933251261355554</c:v>
                </c:pt>
                <c:pt idx="773">
                  <c:v>7.6915848349399996</c:v>
                </c:pt>
                <c:pt idx="774">
                  <c:v>7.6915848349399996</c:v>
                </c:pt>
                <c:pt idx="775">
                  <c:v>7.4950654173311104</c:v>
                </c:pt>
                <c:pt idx="776">
                  <c:v>7.3968057085266672</c:v>
                </c:pt>
                <c:pt idx="777">
                  <c:v>7.2986953305866669</c:v>
                </c:pt>
                <c:pt idx="778">
                  <c:v>7.2498641379133346</c:v>
                </c:pt>
                <c:pt idx="779">
                  <c:v>7.1027732364355574</c:v>
                </c:pt>
                <c:pt idx="780">
                  <c:v>7.053643382033334</c:v>
                </c:pt>
                <c:pt idx="781">
                  <c:v>7.0534940511688893</c:v>
                </c:pt>
                <c:pt idx="782">
                  <c:v>7.1516044291088896</c:v>
                </c:pt>
                <c:pt idx="783">
                  <c:v>7.2007342835111112</c:v>
                </c:pt>
                <c:pt idx="784">
                  <c:v>7.3479745158533332</c:v>
                </c:pt>
                <c:pt idx="785">
                  <c:v>7.4952147481955551</c:v>
                </c:pt>
                <c:pt idx="786">
                  <c:v>7.6915848349399996</c:v>
                </c:pt>
                <c:pt idx="787">
                  <c:v>7.7898445437444428</c:v>
                </c:pt>
                <c:pt idx="788">
                  <c:v>7.7898445437444428</c:v>
                </c:pt>
                <c:pt idx="789">
                  <c:v>7.7898445437444428</c:v>
                </c:pt>
                <c:pt idx="790">
                  <c:v>7.8389743981466662</c:v>
                </c:pt>
                <c:pt idx="791">
                  <c:v>7.9372341069511112</c:v>
                </c:pt>
                <c:pt idx="792">
                  <c:v>7.9372341069511112</c:v>
                </c:pt>
                <c:pt idx="793">
                  <c:v>7.8389743981466662</c:v>
                </c:pt>
                <c:pt idx="794">
                  <c:v>7.7898445437444428</c:v>
                </c:pt>
                <c:pt idx="795">
                  <c:v>7.7898445437444428</c:v>
                </c:pt>
                <c:pt idx="796">
                  <c:v>7.7898445437444428</c:v>
                </c:pt>
                <c:pt idx="797">
                  <c:v>7.7407146893422212</c:v>
                </c:pt>
                <c:pt idx="798">
                  <c:v>7.7898445437444428</c:v>
                </c:pt>
                <c:pt idx="799">
                  <c:v>7.8881042525488896</c:v>
                </c:pt>
                <c:pt idx="800">
                  <c:v>7.9372341069511112</c:v>
                </c:pt>
                <c:pt idx="801">
                  <c:v>7.7407146893422221</c:v>
                </c:pt>
                <c:pt idx="802">
                  <c:v>7.5441952717333338</c:v>
                </c:pt>
                <c:pt idx="803">
                  <c:v>7.3476758541244438</c:v>
                </c:pt>
                <c:pt idx="804">
                  <c:v>7.3476758541244438</c:v>
                </c:pt>
                <c:pt idx="805">
                  <c:v>7.2986953305866669</c:v>
                </c:pt>
                <c:pt idx="806">
                  <c:v>7.2988446614511115</c:v>
                </c:pt>
                <c:pt idx="807">
                  <c:v>7.2498641379133328</c:v>
                </c:pt>
                <c:pt idx="808">
                  <c:v>7.2988446614511107</c:v>
                </c:pt>
                <c:pt idx="809">
                  <c:v>7.3969550393911119</c:v>
                </c:pt>
                <c:pt idx="810">
                  <c:v>7.4459355629288897</c:v>
                </c:pt>
                <c:pt idx="811">
                  <c:v>7.4950654173311122</c:v>
                </c:pt>
                <c:pt idx="812">
                  <c:v>7.4459355629288897</c:v>
                </c:pt>
                <c:pt idx="813">
                  <c:v>7.5441952717333338</c:v>
                </c:pt>
                <c:pt idx="814">
                  <c:v>7.5441952717333338</c:v>
                </c:pt>
                <c:pt idx="815">
                  <c:v>7.6424549805377771</c:v>
                </c:pt>
                <c:pt idx="816">
                  <c:v>7.5933251261355554</c:v>
                </c:pt>
                <c:pt idx="817">
                  <c:v>7.5933251261355554</c:v>
                </c:pt>
                <c:pt idx="818">
                  <c:v>7.6424549805377788</c:v>
                </c:pt>
                <c:pt idx="819">
                  <c:v>7.6426043114022226</c:v>
                </c:pt>
                <c:pt idx="820">
                  <c:v>7.7410133510711105</c:v>
                </c:pt>
                <c:pt idx="821">
                  <c:v>7.6429029731311102</c:v>
                </c:pt>
                <c:pt idx="822">
                  <c:v>7.6918834966688889</c:v>
                </c:pt>
                <c:pt idx="823">
                  <c:v>7.4953640790599989</c:v>
                </c:pt>
                <c:pt idx="824">
                  <c:v>7.2989939923155553</c:v>
                </c:pt>
                <c:pt idx="825">
                  <c:v>7.053643382033334</c:v>
                </c:pt>
                <c:pt idx="826">
                  <c:v>7.0045135276311106</c:v>
                </c:pt>
                <c:pt idx="827">
                  <c:v>7.1516044291088896</c:v>
                </c:pt>
                <c:pt idx="828">
                  <c:v>7.3478251849888894</c:v>
                </c:pt>
                <c:pt idx="829">
                  <c:v>7.4950654173311122</c:v>
                </c:pt>
                <c:pt idx="830">
                  <c:v>7.5441952717333338</c:v>
                </c:pt>
                <c:pt idx="831">
                  <c:v>7.4950654173311104</c:v>
                </c:pt>
                <c:pt idx="832">
                  <c:v>7.4459355629288897</c:v>
                </c:pt>
                <c:pt idx="833">
                  <c:v>7.4459355629288897</c:v>
                </c:pt>
                <c:pt idx="834">
                  <c:v>7.4460848937933344</c:v>
                </c:pt>
                <c:pt idx="835">
                  <c:v>7.5444939334622223</c:v>
                </c:pt>
                <c:pt idx="836">
                  <c:v>7.4465328863866667</c:v>
                </c:pt>
                <c:pt idx="837">
                  <c:v>7.5447925951911099</c:v>
                </c:pt>
                <c:pt idx="838">
                  <c:v>7.4465328863866658</c:v>
                </c:pt>
                <c:pt idx="839">
                  <c:v>7.5444939334622223</c:v>
                </c:pt>
                <c:pt idx="840">
                  <c:v>7.4460848937933335</c:v>
                </c:pt>
                <c:pt idx="841">
                  <c:v>7.5441952717333338</c:v>
                </c:pt>
                <c:pt idx="842">
                  <c:v>7.5443446025977776</c:v>
                </c:pt>
                <c:pt idx="843">
                  <c:v>7.5444939334622223</c:v>
                </c:pt>
                <c:pt idx="844">
                  <c:v>7.348123846717777</c:v>
                </c:pt>
                <c:pt idx="845">
                  <c:v>7.2497148070488873</c:v>
                </c:pt>
                <c:pt idx="846">
                  <c:v>7.1514550982444431</c:v>
                </c:pt>
                <c:pt idx="847">
                  <c:v>7.2497148070488873</c:v>
                </c:pt>
                <c:pt idx="848">
                  <c:v>7.348123846717777</c:v>
                </c:pt>
                <c:pt idx="849">
                  <c:v>7.593623787864443</c:v>
                </c:pt>
                <c:pt idx="850">
                  <c:v>7.7408640202066659</c:v>
                </c:pt>
                <c:pt idx="851">
                  <c:v>7.8389743981466662</c:v>
                </c:pt>
                <c:pt idx="852">
                  <c:v>7.8389743981466662</c:v>
                </c:pt>
                <c:pt idx="853">
                  <c:v>7.6426043114022226</c:v>
                </c:pt>
                <c:pt idx="854">
                  <c:v>7.4462342246577782</c:v>
                </c:pt>
                <c:pt idx="855">
                  <c:v>7.1517537599733334</c:v>
                </c:pt>
                <c:pt idx="856">
                  <c:v>7.200883614375555</c:v>
                </c:pt>
                <c:pt idx="857">
                  <c:v>7.200883614375555</c:v>
                </c:pt>
                <c:pt idx="858">
                  <c:v>7.2989939923155553</c:v>
                </c:pt>
                <c:pt idx="859">
                  <c:v>7.2007342835111112</c:v>
                </c:pt>
                <c:pt idx="860">
                  <c:v>7.2007342835111112</c:v>
                </c:pt>
                <c:pt idx="861">
                  <c:v>7.2497148070488899</c:v>
                </c:pt>
                <c:pt idx="862">
                  <c:v>7.3478251849888894</c:v>
                </c:pt>
                <c:pt idx="863">
                  <c:v>7.3968057085266672</c:v>
                </c:pt>
                <c:pt idx="864">
                  <c:v>7.3968057085266672</c:v>
                </c:pt>
                <c:pt idx="865">
                  <c:v>7.4459355629288897</c:v>
                </c:pt>
                <c:pt idx="866">
                  <c:v>7.4459355629288897</c:v>
                </c:pt>
                <c:pt idx="867">
                  <c:v>7.4950654173311122</c:v>
                </c:pt>
                <c:pt idx="868">
                  <c:v>7.4459355629288897</c:v>
                </c:pt>
                <c:pt idx="869">
                  <c:v>7.4459355629288897</c:v>
                </c:pt>
                <c:pt idx="870">
                  <c:v>7.3968057085266672</c:v>
                </c:pt>
                <c:pt idx="871">
                  <c:v>7.3478251849888894</c:v>
                </c:pt>
                <c:pt idx="872">
                  <c:v>7.2007342835111112</c:v>
                </c:pt>
                <c:pt idx="873">
                  <c:v>7.1027732364355547</c:v>
                </c:pt>
                <c:pt idx="874">
                  <c:v>7.1519030908377781</c:v>
                </c:pt>
                <c:pt idx="875">
                  <c:v>7.446383555522222</c:v>
                </c:pt>
                <c:pt idx="876">
                  <c:v>7.5934744569999992</c:v>
                </c:pt>
                <c:pt idx="877">
                  <c:v>7.6915848349399996</c:v>
                </c:pt>
                <c:pt idx="878">
                  <c:v>7.5933251261355554</c:v>
                </c:pt>
                <c:pt idx="879">
                  <c:v>7.6424549805377771</c:v>
                </c:pt>
                <c:pt idx="880">
                  <c:v>7.4952147481955551</c:v>
                </c:pt>
                <c:pt idx="881">
                  <c:v>7.4462342246577773</c:v>
                </c:pt>
                <c:pt idx="882">
                  <c:v>7.446383555522222</c:v>
                </c:pt>
                <c:pt idx="883">
                  <c:v>7.6427536422666655</c:v>
                </c:pt>
                <c:pt idx="884">
                  <c:v>7.8391237290111109</c:v>
                </c:pt>
                <c:pt idx="885">
                  <c:v>7.8389743981466662</c:v>
                </c:pt>
                <c:pt idx="886">
                  <c:v>7.7898445437444428</c:v>
                </c:pt>
                <c:pt idx="887">
                  <c:v>7.5933251261355554</c:v>
                </c:pt>
                <c:pt idx="888">
                  <c:v>7.4950654173311104</c:v>
                </c:pt>
                <c:pt idx="889">
                  <c:v>7.4459355629288897</c:v>
                </c:pt>
                <c:pt idx="890">
                  <c:v>7.5441952717333338</c:v>
                </c:pt>
                <c:pt idx="891">
                  <c:v>7.6424549805377771</c:v>
                </c:pt>
                <c:pt idx="892">
                  <c:v>7.6424549805377771</c:v>
                </c:pt>
                <c:pt idx="893">
                  <c:v>7.5441952717333338</c:v>
                </c:pt>
                <c:pt idx="894">
                  <c:v>7.4459355629288897</c:v>
                </c:pt>
                <c:pt idx="895">
                  <c:v>7.3968057085266672</c:v>
                </c:pt>
                <c:pt idx="896">
                  <c:v>7.3478251849888894</c:v>
                </c:pt>
                <c:pt idx="897">
                  <c:v>7.2988446614511115</c:v>
                </c:pt>
                <c:pt idx="898">
                  <c:v>7.3481238467177779</c:v>
                </c:pt>
                <c:pt idx="899">
                  <c:v>7.4953640790599989</c:v>
                </c:pt>
                <c:pt idx="900">
                  <c:v>7.6426043114022226</c:v>
                </c:pt>
                <c:pt idx="901">
                  <c:v>7.6424549805377771</c:v>
                </c:pt>
                <c:pt idx="902">
                  <c:v>7.5933251261355554</c:v>
                </c:pt>
                <c:pt idx="903">
                  <c:v>7.4950654173311104</c:v>
                </c:pt>
                <c:pt idx="904">
                  <c:v>7.5441952717333338</c:v>
                </c:pt>
                <c:pt idx="905">
                  <c:v>7.6424549805377771</c:v>
                </c:pt>
                <c:pt idx="906">
                  <c:v>7.7898445437444428</c:v>
                </c:pt>
                <c:pt idx="907">
                  <c:v>7.5934744569999992</c:v>
                </c:pt>
                <c:pt idx="908">
                  <c:v>7.2988446614511107</c:v>
                </c:pt>
                <c:pt idx="909">
                  <c:v>7.0533447203044437</c:v>
                </c:pt>
                <c:pt idx="910">
                  <c:v>7.1024745747066662</c:v>
                </c:pt>
                <c:pt idx="911">
                  <c:v>7.2498641379133328</c:v>
                </c:pt>
                <c:pt idx="912">
                  <c:v>7.2989939923155553</c:v>
                </c:pt>
                <c:pt idx="913">
                  <c:v>7.3479745158533332</c:v>
                </c:pt>
                <c:pt idx="914">
                  <c:v>7.2497148070488899</c:v>
                </c:pt>
                <c:pt idx="915">
                  <c:v>7.2005849526466665</c:v>
                </c:pt>
                <c:pt idx="916">
                  <c:v>7.1024745747066662</c:v>
                </c:pt>
                <c:pt idx="917">
                  <c:v>7.2005849526466665</c:v>
                </c:pt>
                <c:pt idx="918">
                  <c:v>7.3969550393911101</c:v>
                </c:pt>
                <c:pt idx="919">
                  <c:v>7.5443446025977776</c:v>
                </c:pt>
                <c:pt idx="920">
                  <c:v>7.5444939334622223</c:v>
                </c:pt>
                <c:pt idx="921">
                  <c:v>7.2991433231800009</c:v>
                </c:pt>
                <c:pt idx="922">
                  <c:v>7.1027732364355547</c:v>
                </c:pt>
                <c:pt idx="923">
                  <c:v>6.9555330040933336</c:v>
                </c:pt>
                <c:pt idx="924">
                  <c:v>7.0045135276311106</c:v>
                </c:pt>
                <c:pt idx="925">
                  <c:v>7.1024745747066662</c:v>
                </c:pt>
                <c:pt idx="926">
                  <c:v>7.2495654761844435</c:v>
                </c:pt>
                <c:pt idx="927">
                  <c:v>7.2986953305866669</c:v>
                </c:pt>
                <c:pt idx="928">
                  <c:v>7.2988446614511115</c:v>
                </c:pt>
                <c:pt idx="929">
                  <c:v>7.1517537599733334</c:v>
                </c:pt>
                <c:pt idx="930">
                  <c:v>7.1026239055711109</c:v>
                </c:pt>
                <c:pt idx="931">
                  <c:v>7.1026239055711109</c:v>
                </c:pt>
                <c:pt idx="932">
                  <c:v>7.2007342835111112</c:v>
                </c:pt>
                <c:pt idx="933">
                  <c:v>7.2498641379133328</c:v>
                </c:pt>
                <c:pt idx="934">
                  <c:v>7.2498641379133328</c:v>
                </c:pt>
                <c:pt idx="935">
                  <c:v>7.2988446614511107</c:v>
                </c:pt>
                <c:pt idx="936">
                  <c:v>7.2988446614511115</c:v>
                </c:pt>
                <c:pt idx="937">
                  <c:v>7.2988446614511115</c:v>
                </c:pt>
                <c:pt idx="938">
                  <c:v>7.2989939923155553</c:v>
                </c:pt>
                <c:pt idx="939">
                  <c:v>7.348123846717777</c:v>
                </c:pt>
                <c:pt idx="940">
                  <c:v>7.3972537011199986</c:v>
                </c:pt>
                <c:pt idx="941">
                  <c:v>7.446383555522222</c:v>
                </c:pt>
                <c:pt idx="942">
                  <c:v>7.5444939334622223</c:v>
                </c:pt>
                <c:pt idx="943">
                  <c:v>7.5934744569999992</c:v>
                </c:pt>
                <c:pt idx="944">
                  <c:v>7.3969550393911101</c:v>
                </c:pt>
                <c:pt idx="945">
                  <c:v>7.1514550982444431</c:v>
                </c:pt>
                <c:pt idx="946">
                  <c:v>7.0042148659022212</c:v>
                </c:pt>
                <c:pt idx="947">
                  <c:v>7.1514550982444431</c:v>
                </c:pt>
                <c:pt idx="948">
                  <c:v>7.2986953305866669</c:v>
                </c:pt>
                <c:pt idx="949">
                  <c:v>7.3968057085266672</c:v>
                </c:pt>
                <c:pt idx="950">
                  <c:v>7.4950654173311104</c:v>
                </c:pt>
                <c:pt idx="951">
                  <c:v>7.6424549805377771</c:v>
                </c:pt>
                <c:pt idx="952">
                  <c:v>7.6917341658044434</c:v>
                </c:pt>
                <c:pt idx="953">
                  <c:v>7.4955134099244445</c:v>
                </c:pt>
                <c:pt idx="954">
                  <c:v>7.2501627996422222</c:v>
                </c:pt>
                <c:pt idx="955">
                  <c:v>7.2010329452400006</c:v>
                </c:pt>
                <c:pt idx="956">
                  <c:v>7.3481238467177779</c:v>
                </c:pt>
                <c:pt idx="957">
                  <c:v>7.3479745158533332</c:v>
                </c:pt>
                <c:pt idx="958">
                  <c:v>7.2005849526466665</c:v>
                </c:pt>
                <c:pt idx="959">
                  <c:v>7.0533447203044437</c:v>
                </c:pt>
                <c:pt idx="960">
                  <c:v>7.1514550982444431</c:v>
                </c:pt>
                <c:pt idx="961">
                  <c:v>7.2986953305866669</c:v>
                </c:pt>
                <c:pt idx="962">
                  <c:v>7.3968057085266672</c:v>
                </c:pt>
                <c:pt idx="963">
                  <c:v>7.3968057085266672</c:v>
                </c:pt>
                <c:pt idx="964">
                  <c:v>7.4950654173311104</c:v>
                </c:pt>
                <c:pt idx="965">
                  <c:v>7.4952147481955551</c:v>
                </c:pt>
                <c:pt idx="966">
                  <c:v>7.4953640790599989</c:v>
                </c:pt>
                <c:pt idx="967">
                  <c:v>7.3481238467177779</c:v>
                </c:pt>
                <c:pt idx="968">
                  <c:v>7.3971043702555548</c:v>
                </c:pt>
                <c:pt idx="969">
                  <c:v>7.2988446614511107</c:v>
                </c:pt>
                <c:pt idx="970">
                  <c:v>7.2005849526466665</c:v>
                </c:pt>
                <c:pt idx="971">
                  <c:v>7.0042148659022212</c:v>
                </c:pt>
                <c:pt idx="972">
                  <c:v>7.1514550982444431</c:v>
                </c:pt>
                <c:pt idx="973">
                  <c:v>7.3478251849888894</c:v>
                </c:pt>
                <c:pt idx="974">
                  <c:v>7.5933251261355554</c:v>
                </c:pt>
                <c:pt idx="975">
                  <c:v>7.5933251261355554</c:v>
                </c:pt>
                <c:pt idx="976">
                  <c:v>7.5933251261355554</c:v>
                </c:pt>
                <c:pt idx="977">
                  <c:v>7.3478251849888894</c:v>
                </c:pt>
                <c:pt idx="978">
                  <c:v>7.2005849526466665</c:v>
                </c:pt>
                <c:pt idx="979">
                  <c:v>7.0533447203044437</c:v>
                </c:pt>
                <c:pt idx="980">
                  <c:v>7.2497148070488899</c:v>
                </c:pt>
                <c:pt idx="981">
                  <c:v>7.3478251849888894</c:v>
                </c:pt>
                <c:pt idx="982">
                  <c:v>7.4950654173311122</c:v>
                </c:pt>
                <c:pt idx="983">
                  <c:v>7.4950654173311122</c:v>
                </c:pt>
                <c:pt idx="984">
                  <c:v>7.5933251261355554</c:v>
                </c:pt>
                <c:pt idx="985">
                  <c:v>7.5933251261355554</c:v>
                </c:pt>
                <c:pt idx="986">
                  <c:v>7.5441952717333338</c:v>
                </c:pt>
                <c:pt idx="987">
                  <c:v>7.3478251849888894</c:v>
                </c:pt>
                <c:pt idx="988">
                  <c:v>7.2005849526466665</c:v>
                </c:pt>
                <c:pt idx="989">
                  <c:v>7.1024745747066662</c:v>
                </c:pt>
                <c:pt idx="990">
                  <c:v>7.1514550982444431</c:v>
                </c:pt>
                <c:pt idx="991">
                  <c:v>7.2004356217822219</c:v>
                </c:pt>
                <c:pt idx="992">
                  <c:v>7.1513057673800002</c:v>
                </c:pt>
                <c:pt idx="993">
                  <c:v>7.004214865902223</c:v>
                </c:pt>
                <c:pt idx="994">
                  <c:v>6.808143440886667</c:v>
                </c:pt>
                <c:pt idx="995">
                  <c:v>6.8082927717511108</c:v>
                </c:pt>
                <c:pt idx="996">
                  <c:v>6.9555330040933336</c:v>
                </c:pt>
                <c:pt idx="997">
                  <c:v>7.1517537599733343</c:v>
                </c:pt>
                <c:pt idx="998">
                  <c:v>7.200883614375555</c:v>
                </c:pt>
                <c:pt idx="999">
                  <c:v>7.0537927128977778</c:v>
                </c:pt>
                <c:pt idx="1000">
                  <c:v>6.9067018114200005</c:v>
                </c:pt>
                <c:pt idx="1001">
                  <c:v>6.8085914334800002</c:v>
                </c:pt>
                <c:pt idx="1002">
                  <c:v>6.8085914334800002</c:v>
                </c:pt>
                <c:pt idx="1003">
                  <c:v>6.857571957017778</c:v>
                </c:pt>
                <c:pt idx="1004">
                  <c:v>6.9555330040933336</c:v>
                </c:pt>
                <c:pt idx="1005">
                  <c:v>7.1516044291088896</c:v>
                </c:pt>
                <c:pt idx="1006">
                  <c:v>7.3969550393911101</c:v>
                </c:pt>
                <c:pt idx="1007">
                  <c:v>7.5933251261355545</c:v>
                </c:pt>
                <c:pt idx="1008">
                  <c:v>7.6915848349399996</c:v>
                </c:pt>
                <c:pt idx="1009">
                  <c:v>7.6424549805377771</c:v>
                </c:pt>
                <c:pt idx="1010">
                  <c:v>7.5933251261355554</c:v>
                </c:pt>
                <c:pt idx="1011">
                  <c:v>7.4460848937933335</c:v>
                </c:pt>
                <c:pt idx="1012">
                  <c:v>7.2498641379133346</c:v>
                </c:pt>
                <c:pt idx="1013">
                  <c:v>7.053643382033334</c:v>
                </c:pt>
                <c:pt idx="1014">
                  <c:v>7.0045135276311106</c:v>
                </c:pt>
                <c:pt idx="1015">
                  <c:v>7.1024745747066662</c:v>
                </c:pt>
                <c:pt idx="1016">
                  <c:v>7.1514550982444431</c:v>
                </c:pt>
                <c:pt idx="1017">
                  <c:v>7.2005849526466665</c:v>
                </c:pt>
                <c:pt idx="1018">
                  <c:v>7.1026239055711109</c:v>
                </c:pt>
                <c:pt idx="1019">
                  <c:v>7.1517537599733334</c:v>
                </c:pt>
                <c:pt idx="1020">
                  <c:v>7.1517537599733334</c:v>
                </c:pt>
                <c:pt idx="1021">
                  <c:v>7.3971043702555548</c:v>
                </c:pt>
                <c:pt idx="1022">
                  <c:v>7.4952147481955551</c:v>
                </c:pt>
                <c:pt idx="1023">
                  <c:v>7.4952147481955551</c:v>
                </c:pt>
                <c:pt idx="1024">
                  <c:v>7.3479745158533332</c:v>
                </c:pt>
                <c:pt idx="1025">
                  <c:v>7.200883614375555</c:v>
                </c:pt>
                <c:pt idx="1026">
                  <c:v>7.1519030908377781</c:v>
                </c:pt>
                <c:pt idx="1027">
                  <c:v>7.1029225673000003</c:v>
                </c:pt>
                <c:pt idx="1028">
                  <c:v>7.0046628584955544</c:v>
                </c:pt>
                <c:pt idx="1029">
                  <c:v>7.0045135276311106</c:v>
                </c:pt>
                <c:pt idx="1030">
                  <c:v>7.0043641967666659</c:v>
                </c:pt>
                <c:pt idx="1031">
                  <c:v>7.2497148070488899</c:v>
                </c:pt>
                <c:pt idx="1032">
                  <c:v>7.2988446614511115</c:v>
                </c:pt>
                <c:pt idx="1033">
                  <c:v>7.3479745158533332</c:v>
                </c:pt>
                <c:pt idx="1034">
                  <c:v>7.2989939923155553</c:v>
                </c:pt>
                <c:pt idx="1035">
                  <c:v>7.4462342246577773</c:v>
                </c:pt>
                <c:pt idx="1036">
                  <c:v>7.4953640790599989</c:v>
                </c:pt>
                <c:pt idx="1037">
                  <c:v>7.3972537011199986</c:v>
                </c:pt>
                <c:pt idx="1038">
                  <c:v>7.1029225673000003</c:v>
                </c:pt>
                <c:pt idx="1039">
                  <c:v>6.857571957017778</c:v>
                </c:pt>
                <c:pt idx="1040">
                  <c:v>6.8084421026155564</c:v>
                </c:pt>
                <c:pt idx="1041">
                  <c:v>6.9555330040933336</c:v>
                </c:pt>
                <c:pt idx="1042">
                  <c:v>7.2989939923155553</c:v>
                </c:pt>
                <c:pt idx="1043">
                  <c:v>7.5443446025977776</c:v>
                </c:pt>
                <c:pt idx="1044">
                  <c:v>7.6424549805377771</c:v>
                </c:pt>
                <c:pt idx="1045">
                  <c:v>7.4952147481955551</c:v>
                </c:pt>
                <c:pt idx="1046">
                  <c:v>7.3479745158533332</c:v>
                </c:pt>
                <c:pt idx="1047">
                  <c:v>7.2989939923155553</c:v>
                </c:pt>
                <c:pt idx="1048">
                  <c:v>7.3971043702555548</c:v>
                </c:pt>
                <c:pt idx="1049">
                  <c:v>7.3971043702555548</c:v>
                </c:pt>
                <c:pt idx="1050">
                  <c:v>7.2498641379133346</c:v>
                </c:pt>
                <c:pt idx="1051">
                  <c:v>7.053643382033334</c:v>
                </c:pt>
                <c:pt idx="1052">
                  <c:v>6.9555330040933336</c:v>
                </c:pt>
                <c:pt idx="1053">
                  <c:v>6.9555330040933336</c:v>
                </c:pt>
                <c:pt idx="1054">
                  <c:v>6.9555330040933336</c:v>
                </c:pt>
                <c:pt idx="1055">
                  <c:v>7.0045135276311106</c:v>
                </c:pt>
                <c:pt idx="1056">
                  <c:v>7.1024745747066662</c:v>
                </c:pt>
                <c:pt idx="1057">
                  <c:v>7.2986953305866669</c:v>
                </c:pt>
                <c:pt idx="1058">
                  <c:v>7.4459355629288897</c:v>
                </c:pt>
                <c:pt idx="1059">
                  <c:v>7.5441952717333338</c:v>
                </c:pt>
                <c:pt idx="1060">
                  <c:v>7.3969550393911119</c:v>
                </c:pt>
                <c:pt idx="1061">
                  <c:v>7.2007342835111112</c:v>
                </c:pt>
                <c:pt idx="1062">
                  <c:v>7.053643382033334</c:v>
                </c:pt>
                <c:pt idx="1063">
                  <c:v>7.1027732364355574</c:v>
                </c:pt>
                <c:pt idx="1064">
                  <c:v>7.2989939923155553</c:v>
                </c:pt>
                <c:pt idx="1065">
                  <c:v>7.4460848937933335</c:v>
                </c:pt>
                <c:pt idx="1066">
                  <c:v>7.5933251261355554</c:v>
                </c:pt>
                <c:pt idx="1067">
                  <c:v>7.5443446025977776</c:v>
                </c:pt>
                <c:pt idx="1068">
                  <c:v>7.4953640790599989</c:v>
                </c:pt>
                <c:pt idx="1069">
                  <c:v>7.348123846717777</c:v>
                </c:pt>
                <c:pt idx="1070">
                  <c:v>7.3479745158533332</c:v>
                </c:pt>
                <c:pt idx="1071">
                  <c:v>7.3478251849888894</c:v>
                </c:pt>
                <c:pt idx="1072">
                  <c:v>7.3968057085266672</c:v>
                </c:pt>
                <c:pt idx="1073">
                  <c:v>7.2986953305866669</c:v>
                </c:pt>
                <c:pt idx="1074">
                  <c:v>7.1024745747066662</c:v>
                </c:pt>
                <c:pt idx="1075">
                  <c:v>6.8572732952888886</c:v>
                </c:pt>
                <c:pt idx="1076">
                  <c:v>6.906552480555554</c:v>
                </c:pt>
                <c:pt idx="1077">
                  <c:v>7.1029225672999985</c:v>
                </c:pt>
                <c:pt idx="1078">
                  <c:v>7.3972537011199986</c:v>
                </c:pt>
                <c:pt idx="1079">
                  <c:v>7.3969550393911101</c:v>
                </c:pt>
                <c:pt idx="1080">
                  <c:v>7.3476758541244438</c:v>
                </c:pt>
                <c:pt idx="1081">
                  <c:v>7.2494161453200006</c:v>
                </c:pt>
                <c:pt idx="1082">
                  <c:v>7.2985459997222231</c:v>
                </c:pt>
                <c:pt idx="1083">
                  <c:v>7.3476758541244438</c:v>
                </c:pt>
                <c:pt idx="1084">
                  <c:v>7.4459355629288897</c:v>
                </c:pt>
                <c:pt idx="1085">
                  <c:v>7.3969550393911119</c:v>
                </c:pt>
                <c:pt idx="1086">
                  <c:v>7.3479745158533332</c:v>
                </c:pt>
                <c:pt idx="1087">
                  <c:v>7.2007342835111112</c:v>
                </c:pt>
                <c:pt idx="1088">
                  <c:v>7.2988446614511115</c:v>
                </c:pt>
                <c:pt idx="1089">
                  <c:v>7.4952147481955551</c:v>
                </c:pt>
                <c:pt idx="1090">
                  <c:v>7.7407146893422221</c:v>
                </c:pt>
                <c:pt idx="1091">
                  <c:v>7.8389743981466662</c:v>
                </c:pt>
                <c:pt idx="1092">
                  <c:v>7.7898445437444428</c:v>
                </c:pt>
                <c:pt idx="1093">
                  <c:v>7.6917341658044434</c:v>
                </c:pt>
                <c:pt idx="1094">
                  <c:v>7.5444939334622223</c:v>
                </c:pt>
                <c:pt idx="1095">
                  <c:v>7.3482731775822216</c:v>
                </c:pt>
                <c:pt idx="1096">
                  <c:v>7.2010329452400006</c:v>
                </c:pt>
                <c:pt idx="1097">
                  <c:v>7.0048121893599999</c:v>
                </c:pt>
                <c:pt idx="1098">
                  <c:v>6.9556823349577783</c:v>
                </c:pt>
                <c:pt idx="1099">
                  <c:v>7.004662858495557</c:v>
                </c:pt>
                <c:pt idx="1100">
                  <c:v>7.1517537599733343</c:v>
                </c:pt>
                <c:pt idx="1101">
                  <c:v>7.2498641379133328</c:v>
                </c:pt>
                <c:pt idx="1102">
                  <c:v>7.1517537599733334</c:v>
                </c:pt>
                <c:pt idx="1103">
                  <c:v>7.1517537599733343</c:v>
                </c:pt>
                <c:pt idx="1104">
                  <c:v>7.1517537599733343</c:v>
                </c:pt>
                <c:pt idx="1105">
                  <c:v>7.2498641379133328</c:v>
                </c:pt>
                <c:pt idx="1106">
                  <c:v>7.2989939923155553</c:v>
                </c:pt>
                <c:pt idx="1107">
                  <c:v>7.2991433231799983</c:v>
                </c:pt>
                <c:pt idx="1108">
                  <c:v>7.2992926540444447</c:v>
                </c:pt>
                <c:pt idx="1109">
                  <c:v>7.2011822761044444</c:v>
                </c:pt>
                <c:pt idx="1110">
                  <c:v>7.1520524217022228</c:v>
                </c:pt>
                <c:pt idx="1111">
                  <c:v>7.1519030908377781</c:v>
                </c:pt>
                <c:pt idx="1112">
                  <c:v>7.200883614375555</c:v>
                </c:pt>
                <c:pt idx="1113">
                  <c:v>7.3479745158533332</c:v>
                </c:pt>
                <c:pt idx="1114">
                  <c:v>7.4460848937933335</c:v>
                </c:pt>
                <c:pt idx="1115">
                  <c:v>7.5441952717333338</c:v>
                </c:pt>
                <c:pt idx="1116">
                  <c:v>7.5441952717333338</c:v>
                </c:pt>
                <c:pt idx="1117">
                  <c:v>7.5933251261355554</c:v>
                </c:pt>
                <c:pt idx="1118">
                  <c:v>7.5443446025977776</c:v>
                </c:pt>
                <c:pt idx="1119">
                  <c:v>7.4462342246577773</c:v>
                </c:pt>
                <c:pt idx="1120">
                  <c:v>7.2498641379133328</c:v>
                </c:pt>
                <c:pt idx="1121">
                  <c:v>7.2497148070488899</c:v>
                </c:pt>
                <c:pt idx="1122">
                  <c:v>7.3478251849888894</c:v>
                </c:pt>
                <c:pt idx="1123">
                  <c:v>7.4950654173311122</c:v>
                </c:pt>
                <c:pt idx="1124">
                  <c:v>7.4950654173311104</c:v>
                </c:pt>
                <c:pt idx="1125">
                  <c:v>7.3968057085266672</c:v>
                </c:pt>
                <c:pt idx="1126">
                  <c:v>7.2495654761844435</c:v>
                </c:pt>
                <c:pt idx="1127">
                  <c:v>7.1514550982444431</c:v>
                </c:pt>
                <c:pt idx="1128">
                  <c:v>7.1516044291088896</c:v>
                </c:pt>
                <c:pt idx="1129">
                  <c:v>7.2497148070488899</c:v>
                </c:pt>
                <c:pt idx="1130">
                  <c:v>7.3969550393911119</c:v>
                </c:pt>
                <c:pt idx="1131">
                  <c:v>7.4950654173311122</c:v>
                </c:pt>
                <c:pt idx="1132">
                  <c:v>7.5933251261355554</c:v>
                </c:pt>
                <c:pt idx="1133">
                  <c:v>7.5933251261355554</c:v>
                </c:pt>
                <c:pt idx="1134">
                  <c:v>7.5933251261355554</c:v>
                </c:pt>
                <c:pt idx="1135">
                  <c:v>7.5441952717333338</c:v>
                </c:pt>
                <c:pt idx="1136">
                  <c:v>7.5933251261355554</c:v>
                </c:pt>
                <c:pt idx="1137">
                  <c:v>7.6424549805377771</c:v>
                </c:pt>
                <c:pt idx="1138">
                  <c:v>7.5934744569999992</c:v>
                </c:pt>
                <c:pt idx="1139">
                  <c:v>7.4953640790599989</c:v>
                </c:pt>
                <c:pt idx="1140">
                  <c:v>7.348123846717777</c:v>
                </c:pt>
                <c:pt idx="1141">
                  <c:v>7.3479745158533332</c:v>
                </c:pt>
                <c:pt idx="1142">
                  <c:v>7.3969550393911119</c:v>
                </c:pt>
                <c:pt idx="1143">
                  <c:v>7.3969550393911119</c:v>
                </c:pt>
                <c:pt idx="1144">
                  <c:v>7.2989939923155571</c:v>
                </c:pt>
                <c:pt idx="1145">
                  <c:v>7.1027732364355574</c:v>
                </c:pt>
                <c:pt idx="1146">
                  <c:v>7.1519030908377781</c:v>
                </c:pt>
                <c:pt idx="1147">
                  <c:v>7.348123846717777</c:v>
                </c:pt>
                <c:pt idx="1148">
                  <c:v>7.4953640790599989</c:v>
                </c:pt>
                <c:pt idx="1149">
                  <c:v>7.4953640790599989</c:v>
                </c:pt>
                <c:pt idx="1150">
                  <c:v>7.348123846717777</c:v>
                </c:pt>
                <c:pt idx="1151">
                  <c:v>7.3479745158533332</c:v>
                </c:pt>
                <c:pt idx="1152">
                  <c:v>7.2497148070488899</c:v>
                </c:pt>
                <c:pt idx="1153">
                  <c:v>7.2005849526466665</c:v>
                </c:pt>
                <c:pt idx="1154">
                  <c:v>7.0534940511688893</c:v>
                </c:pt>
                <c:pt idx="1155">
                  <c:v>6.955383673228889</c:v>
                </c:pt>
                <c:pt idx="1156">
                  <c:v>6.9064031496911111</c:v>
                </c:pt>
                <c:pt idx="1157">
                  <c:v>6.955383673228889</c:v>
                </c:pt>
                <c:pt idx="1158">
                  <c:v>7.1516044291088896</c:v>
                </c:pt>
                <c:pt idx="1159">
                  <c:v>7.2495654761844435</c:v>
                </c:pt>
                <c:pt idx="1160">
                  <c:v>7.2985459997222222</c:v>
                </c:pt>
                <c:pt idx="1161">
                  <c:v>7.2004356217822219</c:v>
                </c:pt>
                <c:pt idx="1162">
                  <c:v>7.1514550982444431</c:v>
                </c:pt>
                <c:pt idx="1163">
                  <c:v>7.1516044291088896</c:v>
                </c:pt>
                <c:pt idx="1164">
                  <c:v>7.2497148070488899</c:v>
                </c:pt>
                <c:pt idx="1165">
                  <c:v>7.2988446614511115</c:v>
                </c:pt>
                <c:pt idx="1166">
                  <c:v>7.2988446614511115</c:v>
                </c:pt>
                <c:pt idx="1167">
                  <c:v>7.2498641379133328</c:v>
                </c:pt>
                <c:pt idx="1168">
                  <c:v>7.3479745158533332</c:v>
                </c:pt>
                <c:pt idx="1169">
                  <c:v>7.3479745158533332</c:v>
                </c:pt>
                <c:pt idx="1170">
                  <c:v>7.3479745158533332</c:v>
                </c:pt>
                <c:pt idx="1171">
                  <c:v>7.2007342835111112</c:v>
                </c:pt>
                <c:pt idx="1172">
                  <c:v>7.2005849526466665</c:v>
                </c:pt>
                <c:pt idx="1173">
                  <c:v>7.2004356217822219</c:v>
                </c:pt>
                <c:pt idx="1174">
                  <c:v>7.2985459997222231</c:v>
                </c:pt>
                <c:pt idx="1175">
                  <c:v>7.2986953305866669</c:v>
                </c:pt>
                <c:pt idx="1176">
                  <c:v>7.3479745158533332</c:v>
                </c:pt>
                <c:pt idx="1177">
                  <c:v>7.348123846717777</c:v>
                </c:pt>
                <c:pt idx="1178">
                  <c:v>7.4462342246577773</c:v>
                </c:pt>
                <c:pt idx="1179">
                  <c:v>7.4460848937933335</c:v>
                </c:pt>
                <c:pt idx="1180">
                  <c:v>7.3968057085266672</c:v>
                </c:pt>
                <c:pt idx="1181">
                  <c:v>7.2985459997222222</c:v>
                </c:pt>
                <c:pt idx="1182">
                  <c:v>7.2004356217822219</c:v>
                </c:pt>
                <c:pt idx="1183">
                  <c:v>7.1514550982444431</c:v>
                </c:pt>
                <c:pt idx="1184">
                  <c:v>7.0534940511688893</c:v>
                </c:pt>
                <c:pt idx="1185">
                  <c:v>7.0045135276311106</c:v>
                </c:pt>
                <c:pt idx="1186">
                  <c:v>6.9065524805555567</c:v>
                </c:pt>
                <c:pt idx="1187">
                  <c:v>6.857571957017778</c:v>
                </c:pt>
                <c:pt idx="1188">
                  <c:v>6.9067018114200005</c:v>
                </c:pt>
                <c:pt idx="1189">
                  <c:v>7.1029225673000003</c:v>
                </c:pt>
                <c:pt idx="1190">
                  <c:v>7.446383555522222</c:v>
                </c:pt>
                <c:pt idx="1191">
                  <c:v>7.593623787864443</c:v>
                </c:pt>
                <c:pt idx="1192">
                  <c:v>7.593623787864443</c:v>
                </c:pt>
                <c:pt idx="1193">
                  <c:v>7.3972537011199986</c:v>
                </c:pt>
                <c:pt idx="1194">
                  <c:v>7.3971043702555548</c:v>
                </c:pt>
                <c:pt idx="1195">
                  <c:v>7.3971043702555548</c:v>
                </c:pt>
                <c:pt idx="1196">
                  <c:v>7.3481238467177779</c:v>
                </c:pt>
                <c:pt idx="1197">
                  <c:v>7.1519030908377781</c:v>
                </c:pt>
                <c:pt idx="1198">
                  <c:v>7.053643382033334</c:v>
                </c:pt>
                <c:pt idx="1199">
                  <c:v>6.2969838918933334</c:v>
                </c:pt>
                <c:pt idx="1200">
                  <c:v>6.2965358992999994</c:v>
                </c:pt>
              </c:numCache>
            </c:numRef>
          </c:yVal>
          <c:smooth val="0"/>
          <c:extLst>
            <c:ext xmlns:c16="http://schemas.microsoft.com/office/drawing/2014/chart" uri="{C3380CC4-5D6E-409C-BE32-E72D297353CC}">
              <c16:uniqueId val="{00000000-C46E-41A0-BEB7-92426F22E739}"/>
            </c:ext>
          </c:extLst>
        </c:ser>
        <c:dLbls>
          <c:showLegendKey val="0"/>
          <c:showVal val="0"/>
          <c:showCatName val="0"/>
          <c:showSerName val="0"/>
          <c:showPercent val="0"/>
          <c:showBubbleSize val="0"/>
        </c:dLbls>
        <c:axId val="2126380672"/>
        <c:axId val="1982381360"/>
      </c:scatterChart>
      <c:valAx>
        <c:axId val="2126380672"/>
        <c:scaling>
          <c:orientation val="minMax"/>
          <c:max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r>
                  <a:rPr lang="en-US" baseline="0"/>
                  <a:t> (Sec)</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381360"/>
        <c:crosses val="autoZero"/>
        <c:crossBetween val="midCat"/>
      </c:valAx>
      <c:valAx>
        <c:axId val="1982381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NOS</a:t>
                </a:r>
                <a:r>
                  <a:rPr lang="en-US" baseline="0"/>
                  <a:t> Tank Weight (Kg)</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63806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NOS Tank</a:t>
            </a:r>
            <a:r>
              <a:rPr lang="en-US" baseline="0"/>
              <a:t> Load Cell Data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'NOS Tank Load Cell Data'!$C$9:$C$1209</c:f>
              <c:numCache>
                <c:formatCode>General</c:formatCode>
                <c:ptCount val="12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pt idx="601">
                  <c:v>30.049999999999997</c:v>
                </c:pt>
                <c:pt idx="602">
                  <c:v>30.099999999999994</c:v>
                </c:pt>
                <c:pt idx="603">
                  <c:v>30.150000000000006</c:v>
                </c:pt>
                <c:pt idx="604">
                  <c:v>30.200000000000003</c:v>
                </c:pt>
                <c:pt idx="605">
                  <c:v>30.25</c:v>
                </c:pt>
                <c:pt idx="606">
                  <c:v>30.299999999999997</c:v>
                </c:pt>
                <c:pt idx="607">
                  <c:v>30.349999999999994</c:v>
                </c:pt>
                <c:pt idx="608">
                  <c:v>30.400000000000006</c:v>
                </c:pt>
                <c:pt idx="609">
                  <c:v>30.450000000000003</c:v>
                </c:pt>
                <c:pt idx="610">
                  <c:v>30.5</c:v>
                </c:pt>
                <c:pt idx="611">
                  <c:v>30.549999999999997</c:v>
                </c:pt>
                <c:pt idx="612">
                  <c:v>30.599999999999994</c:v>
                </c:pt>
                <c:pt idx="613">
                  <c:v>30.650000000000006</c:v>
                </c:pt>
                <c:pt idx="614">
                  <c:v>30.700000000000003</c:v>
                </c:pt>
                <c:pt idx="615">
                  <c:v>30.75</c:v>
                </c:pt>
                <c:pt idx="616">
                  <c:v>30.799999999999997</c:v>
                </c:pt>
                <c:pt idx="617">
                  <c:v>30.849999999999994</c:v>
                </c:pt>
                <c:pt idx="618">
                  <c:v>30.900000000000006</c:v>
                </c:pt>
                <c:pt idx="619">
                  <c:v>30.950000000000003</c:v>
                </c:pt>
                <c:pt idx="620">
                  <c:v>31</c:v>
                </c:pt>
                <c:pt idx="621">
                  <c:v>31.049999999999997</c:v>
                </c:pt>
                <c:pt idx="622">
                  <c:v>31.099999999999994</c:v>
                </c:pt>
                <c:pt idx="623">
                  <c:v>31.150000000000006</c:v>
                </c:pt>
                <c:pt idx="624">
                  <c:v>31.200000000000003</c:v>
                </c:pt>
                <c:pt idx="625">
                  <c:v>31.25</c:v>
                </c:pt>
                <c:pt idx="626">
                  <c:v>31.299999999999997</c:v>
                </c:pt>
                <c:pt idx="627">
                  <c:v>31.349999999999994</c:v>
                </c:pt>
                <c:pt idx="628">
                  <c:v>31.400000000000006</c:v>
                </c:pt>
                <c:pt idx="629">
                  <c:v>31.450000000000003</c:v>
                </c:pt>
                <c:pt idx="630">
                  <c:v>31.5</c:v>
                </c:pt>
                <c:pt idx="631">
                  <c:v>31.549999999999997</c:v>
                </c:pt>
                <c:pt idx="632">
                  <c:v>31.599999999999994</c:v>
                </c:pt>
                <c:pt idx="633">
                  <c:v>31.650000000000006</c:v>
                </c:pt>
                <c:pt idx="634">
                  <c:v>31.700000000000003</c:v>
                </c:pt>
                <c:pt idx="635">
                  <c:v>31.75</c:v>
                </c:pt>
                <c:pt idx="636">
                  <c:v>31.799999999999997</c:v>
                </c:pt>
                <c:pt idx="637">
                  <c:v>31.849999999999994</c:v>
                </c:pt>
                <c:pt idx="638">
                  <c:v>31.900000000000006</c:v>
                </c:pt>
                <c:pt idx="639">
                  <c:v>31.950000000000003</c:v>
                </c:pt>
                <c:pt idx="640">
                  <c:v>32</c:v>
                </c:pt>
                <c:pt idx="641">
                  <c:v>32.049999999999997</c:v>
                </c:pt>
                <c:pt idx="642">
                  <c:v>32.099999999999994</c:v>
                </c:pt>
                <c:pt idx="643">
                  <c:v>32.150000000000006</c:v>
                </c:pt>
                <c:pt idx="644">
                  <c:v>32.200000000000003</c:v>
                </c:pt>
                <c:pt idx="645">
                  <c:v>32.25</c:v>
                </c:pt>
                <c:pt idx="646">
                  <c:v>32.299999999999997</c:v>
                </c:pt>
                <c:pt idx="647">
                  <c:v>32.349999999999994</c:v>
                </c:pt>
                <c:pt idx="648">
                  <c:v>32.400000000000006</c:v>
                </c:pt>
                <c:pt idx="649">
                  <c:v>32.450000000000003</c:v>
                </c:pt>
                <c:pt idx="650">
                  <c:v>32.5</c:v>
                </c:pt>
                <c:pt idx="651">
                  <c:v>32.549999999999997</c:v>
                </c:pt>
                <c:pt idx="652">
                  <c:v>32.599999999999994</c:v>
                </c:pt>
                <c:pt idx="653">
                  <c:v>32.650000000000006</c:v>
                </c:pt>
                <c:pt idx="654">
                  <c:v>32.700000000000003</c:v>
                </c:pt>
                <c:pt idx="655">
                  <c:v>32.75</c:v>
                </c:pt>
                <c:pt idx="656">
                  <c:v>32.799999999999997</c:v>
                </c:pt>
                <c:pt idx="657">
                  <c:v>32.849999999999994</c:v>
                </c:pt>
                <c:pt idx="658">
                  <c:v>32.900000000000006</c:v>
                </c:pt>
                <c:pt idx="659">
                  <c:v>32.950000000000003</c:v>
                </c:pt>
                <c:pt idx="660">
                  <c:v>33</c:v>
                </c:pt>
                <c:pt idx="661">
                  <c:v>33.049999999999997</c:v>
                </c:pt>
                <c:pt idx="662">
                  <c:v>33.099999999999994</c:v>
                </c:pt>
                <c:pt idx="663">
                  <c:v>33.150000000000006</c:v>
                </c:pt>
                <c:pt idx="664">
                  <c:v>33.200000000000003</c:v>
                </c:pt>
                <c:pt idx="665">
                  <c:v>33.25</c:v>
                </c:pt>
                <c:pt idx="666">
                  <c:v>33.299999999999997</c:v>
                </c:pt>
                <c:pt idx="667">
                  <c:v>33.349999999999994</c:v>
                </c:pt>
                <c:pt idx="668">
                  <c:v>33.400000000000006</c:v>
                </c:pt>
                <c:pt idx="669">
                  <c:v>33.450000000000003</c:v>
                </c:pt>
                <c:pt idx="670">
                  <c:v>33.5</c:v>
                </c:pt>
                <c:pt idx="671">
                  <c:v>33.549999999999997</c:v>
                </c:pt>
                <c:pt idx="672">
                  <c:v>33.599999999999994</c:v>
                </c:pt>
                <c:pt idx="673">
                  <c:v>33.650000000000006</c:v>
                </c:pt>
                <c:pt idx="674">
                  <c:v>33.700000000000003</c:v>
                </c:pt>
                <c:pt idx="675">
                  <c:v>33.75</c:v>
                </c:pt>
                <c:pt idx="676">
                  <c:v>33.799999999999997</c:v>
                </c:pt>
                <c:pt idx="677">
                  <c:v>33.849999999999994</c:v>
                </c:pt>
                <c:pt idx="678">
                  <c:v>33.900000000000006</c:v>
                </c:pt>
                <c:pt idx="679">
                  <c:v>33.950000000000003</c:v>
                </c:pt>
                <c:pt idx="680">
                  <c:v>34</c:v>
                </c:pt>
                <c:pt idx="681">
                  <c:v>34.049999999999997</c:v>
                </c:pt>
                <c:pt idx="682">
                  <c:v>34.099999999999994</c:v>
                </c:pt>
                <c:pt idx="683">
                  <c:v>34.150000000000006</c:v>
                </c:pt>
                <c:pt idx="684">
                  <c:v>34.200000000000003</c:v>
                </c:pt>
                <c:pt idx="685">
                  <c:v>34.25</c:v>
                </c:pt>
                <c:pt idx="686">
                  <c:v>34.299999999999997</c:v>
                </c:pt>
                <c:pt idx="687">
                  <c:v>34.349999999999994</c:v>
                </c:pt>
                <c:pt idx="688">
                  <c:v>34.400000000000006</c:v>
                </c:pt>
                <c:pt idx="689">
                  <c:v>34.450000000000003</c:v>
                </c:pt>
                <c:pt idx="690">
                  <c:v>34.5</c:v>
                </c:pt>
                <c:pt idx="691">
                  <c:v>34.549999999999997</c:v>
                </c:pt>
                <c:pt idx="692">
                  <c:v>34.599999999999994</c:v>
                </c:pt>
                <c:pt idx="693">
                  <c:v>34.650000000000006</c:v>
                </c:pt>
                <c:pt idx="694">
                  <c:v>34.700000000000003</c:v>
                </c:pt>
                <c:pt idx="695">
                  <c:v>34.75</c:v>
                </c:pt>
                <c:pt idx="696">
                  <c:v>34.799999999999997</c:v>
                </c:pt>
                <c:pt idx="697">
                  <c:v>34.849999999999994</c:v>
                </c:pt>
                <c:pt idx="698">
                  <c:v>34.900000000000006</c:v>
                </c:pt>
                <c:pt idx="699">
                  <c:v>34.950000000000003</c:v>
                </c:pt>
                <c:pt idx="700">
                  <c:v>35</c:v>
                </c:pt>
                <c:pt idx="701">
                  <c:v>35.049999999999997</c:v>
                </c:pt>
                <c:pt idx="702">
                  <c:v>35.099999999999994</c:v>
                </c:pt>
                <c:pt idx="703">
                  <c:v>35.150000000000006</c:v>
                </c:pt>
                <c:pt idx="704">
                  <c:v>35.200000000000003</c:v>
                </c:pt>
                <c:pt idx="705">
                  <c:v>35.25</c:v>
                </c:pt>
                <c:pt idx="706">
                  <c:v>35.299999999999997</c:v>
                </c:pt>
                <c:pt idx="707">
                  <c:v>35.349999999999994</c:v>
                </c:pt>
                <c:pt idx="708">
                  <c:v>35.400000000000006</c:v>
                </c:pt>
                <c:pt idx="709">
                  <c:v>35.450000000000003</c:v>
                </c:pt>
                <c:pt idx="710">
                  <c:v>35.5</c:v>
                </c:pt>
                <c:pt idx="711">
                  <c:v>35.549999999999997</c:v>
                </c:pt>
                <c:pt idx="712">
                  <c:v>35.599999999999994</c:v>
                </c:pt>
                <c:pt idx="713">
                  <c:v>35.650000000000006</c:v>
                </c:pt>
                <c:pt idx="714">
                  <c:v>35.700000000000003</c:v>
                </c:pt>
                <c:pt idx="715">
                  <c:v>35.75</c:v>
                </c:pt>
                <c:pt idx="716">
                  <c:v>35.799999999999997</c:v>
                </c:pt>
                <c:pt idx="717">
                  <c:v>35.849999999999994</c:v>
                </c:pt>
                <c:pt idx="718">
                  <c:v>35.900000000000006</c:v>
                </c:pt>
                <c:pt idx="719">
                  <c:v>35.950000000000003</c:v>
                </c:pt>
                <c:pt idx="720">
                  <c:v>36</c:v>
                </c:pt>
                <c:pt idx="721">
                  <c:v>36.049999999999997</c:v>
                </c:pt>
                <c:pt idx="722">
                  <c:v>36.099999999999994</c:v>
                </c:pt>
                <c:pt idx="723">
                  <c:v>36.150000000000006</c:v>
                </c:pt>
                <c:pt idx="724">
                  <c:v>36.200000000000003</c:v>
                </c:pt>
                <c:pt idx="725">
                  <c:v>36.25</c:v>
                </c:pt>
                <c:pt idx="726">
                  <c:v>36.299999999999997</c:v>
                </c:pt>
                <c:pt idx="727">
                  <c:v>36.349999999999994</c:v>
                </c:pt>
                <c:pt idx="728">
                  <c:v>36.400000000000006</c:v>
                </c:pt>
                <c:pt idx="729">
                  <c:v>36.450000000000003</c:v>
                </c:pt>
                <c:pt idx="730">
                  <c:v>36.5</c:v>
                </c:pt>
                <c:pt idx="731">
                  <c:v>36.549999999999997</c:v>
                </c:pt>
                <c:pt idx="732">
                  <c:v>36.599999999999994</c:v>
                </c:pt>
                <c:pt idx="733">
                  <c:v>36.650000000000006</c:v>
                </c:pt>
                <c:pt idx="734">
                  <c:v>36.700000000000003</c:v>
                </c:pt>
                <c:pt idx="735">
                  <c:v>36.75</c:v>
                </c:pt>
                <c:pt idx="736">
                  <c:v>36.799999999999997</c:v>
                </c:pt>
                <c:pt idx="737">
                  <c:v>36.849999999999994</c:v>
                </c:pt>
                <c:pt idx="738">
                  <c:v>36.900000000000006</c:v>
                </c:pt>
                <c:pt idx="739">
                  <c:v>36.950000000000003</c:v>
                </c:pt>
                <c:pt idx="740">
                  <c:v>37</c:v>
                </c:pt>
                <c:pt idx="741">
                  <c:v>37.049999999999997</c:v>
                </c:pt>
                <c:pt idx="742">
                  <c:v>37.099999999999994</c:v>
                </c:pt>
                <c:pt idx="743">
                  <c:v>37.150000000000006</c:v>
                </c:pt>
                <c:pt idx="744">
                  <c:v>37.200000000000003</c:v>
                </c:pt>
                <c:pt idx="745">
                  <c:v>37.25</c:v>
                </c:pt>
                <c:pt idx="746">
                  <c:v>37.299999999999997</c:v>
                </c:pt>
                <c:pt idx="747">
                  <c:v>37.349999999999994</c:v>
                </c:pt>
                <c:pt idx="748">
                  <c:v>37.400000000000006</c:v>
                </c:pt>
                <c:pt idx="749">
                  <c:v>37.450000000000003</c:v>
                </c:pt>
                <c:pt idx="750">
                  <c:v>37.5</c:v>
                </c:pt>
                <c:pt idx="751">
                  <c:v>37.549999999999997</c:v>
                </c:pt>
                <c:pt idx="752">
                  <c:v>37.599999999999994</c:v>
                </c:pt>
                <c:pt idx="753">
                  <c:v>37.650000000000006</c:v>
                </c:pt>
                <c:pt idx="754">
                  <c:v>37.700000000000003</c:v>
                </c:pt>
                <c:pt idx="755">
                  <c:v>37.75</c:v>
                </c:pt>
                <c:pt idx="756">
                  <c:v>37.799999999999997</c:v>
                </c:pt>
                <c:pt idx="757">
                  <c:v>37.849999999999994</c:v>
                </c:pt>
                <c:pt idx="758">
                  <c:v>37.900000000000006</c:v>
                </c:pt>
                <c:pt idx="759">
                  <c:v>37.950000000000003</c:v>
                </c:pt>
                <c:pt idx="760">
                  <c:v>38</c:v>
                </c:pt>
                <c:pt idx="761">
                  <c:v>38.049999999999997</c:v>
                </c:pt>
                <c:pt idx="762">
                  <c:v>38.099999999999994</c:v>
                </c:pt>
                <c:pt idx="763">
                  <c:v>38.150000000000006</c:v>
                </c:pt>
                <c:pt idx="764">
                  <c:v>38.200000000000003</c:v>
                </c:pt>
                <c:pt idx="765">
                  <c:v>38.25</c:v>
                </c:pt>
                <c:pt idx="766">
                  <c:v>38.299999999999997</c:v>
                </c:pt>
                <c:pt idx="767">
                  <c:v>38.349999999999994</c:v>
                </c:pt>
                <c:pt idx="768">
                  <c:v>38.400000000000006</c:v>
                </c:pt>
                <c:pt idx="769">
                  <c:v>38.450000000000003</c:v>
                </c:pt>
                <c:pt idx="770">
                  <c:v>38.5</c:v>
                </c:pt>
                <c:pt idx="771">
                  <c:v>38.549999999999997</c:v>
                </c:pt>
                <c:pt idx="772">
                  <c:v>38.599999999999994</c:v>
                </c:pt>
                <c:pt idx="773">
                  <c:v>38.650000000000006</c:v>
                </c:pt>
                <c:pt idx="774">
                  <c:v>38.700000000000003</c:v>
                </c:pt>
                <c:pt idx="775">
                  <c:v>38.75</c:v>
                </c:pt>
                <c:pt idx="776">
                  <c:v>38.799999999999997</c:v>
                </c:pt>
                <c:pt idx="777">
                  <c:v>38.849999999999994</c:v>
                </c:pt>
                <c:pt idx="778">
                  <c:v>38.900000000000006</c:v>
                </c:pt>
                <c:pt idx="779">
                  <c:v>38.950000000000003</c:v>
                </c:pt>
                <c:pt idx="780">
                  <c:v>39</c:v>
                </c:pt>
                <c:pt idx="781">
                  <c:v>39.049999999999997</c:v>
                </c:pt>
                <c:pt idx="782">
                  <c:v>39.099999999999994</c:v>
                </c:pt>
                <c:pt idx="783">
                  <c:v>39.150000000000006</c:v>
                </c:pt>
                <c:pt idx="784">
                  <c:v>39.200000000000003</c:v>
                </c:pt>
                <c:pt idx="785">
                  <c:v>39.25</c:v>
                </c:pt>
                <c:pt idx="786">
                  <c:v>39.299999999999997</c:v>
                </c:pt>
                <c:pt idx="787">
                  <c:v>39.349999999999994</c:v>
                </c:pt>
                <c:pt idx="788">
                  <c:v>39.400000000000006</c:v>
                </c:pt>
                <c:pt idx="789">
                  <c:v>39.450000000000003</c:v>
                </c:pt>
                <c:pt idx="790">
                  <c:v>39.5</c:v>
                </c:pt>
                <c:pt idx="791">
                  <c:v>39.549999999999997</c:v>
                </c:pt>
                <c:pt idx="792">
                  <c:v>39.599999999999994</c:v>
                </c:pt>
                <c:pt idx="793">
                  <c:v>39.650000000000006</c:v>
                </c:pt>
                <c:pt idx="794">
                  <c:v>39.700000000000003</c:v>
                </c:pt>
                <c:pt idx="795">
                  <c:v>39.75</c:v>
                </c:pt>
                <c:pt idx="796">
                  <c:v>39.799999999999997</c:v>
                </c:pt>
                <c:pt idx="797">
                  <c:v>39.849999999999994</c:v>
                </c:pt>
                <c:pt idx="798">
                  <c:v>39.900000000000006</c:v>
                </c:pt>
                <c:pt idx="799">
                  <c:v>39.950000000000003</c:v>
                </c:pt>
                <c:pt idx="800">
                  <c:v>40</c:v>
                </c:pt>
                <c:pt idx="801">
                  <c:v>40.049999999999997</c:v>
                </c:pt>
                <c:pt idx="802">
                  <c:v>40.099999999999994</c:v>
                </c:pt>
                <c:pt idx="803">
                  <c:v>40.150000000000006</c:v>
                </c:pt>
                <c:pt idx="804">
                  <c:v>40.200000000000003</c:v>
                </c:pt>
                <c:pt idx="805">
                  <c:v>40.25</c:v>
                </c:pt>
                <c:pt idx="806">
                  <c:v>40.299999999999997</c:v>
                </c:pt>
                <c:pt idx="807">
                  <c:v>40.349999999999994</c:v>
                </c:pt>
                <c:pt idx="808">
                  <c:v>40.400000000000006</c:v>
                </c:pt>
                <c:pt idx="809">
                  <c:v>40.450000000000003</c:v>
                </c:pt>
                <c:pt idx="810">
                  <c:v>40.5</c:v>
                </c:pt>
                <c:pt idx="811">
                  <c:v>40.549999999999997</c:v>
                </c:pt>
                <c:pt idx="812">
                  <c:v>40.599999999999994</c:v>
                </c:pt>
                <c:pt idx="813">
                  <c:v>40.650000000000006</c:v>
                </c:pt>
                <c:pt idx="814">
                  <c:v>40.700000000000003</c:v>
                </c:pt>
                <c:pt idx="815">
                  <c:v>40.75</c:v>
                </c:pt>
                <c:pt idx="816">
                  <c:v>40.799999999999997</c:v>
                </c:pt>
                <c:pt idx="817">
                  <c:v>40.849999999999994</c:v>
                </c:pt>
                <c:pt idx="818">
                  <c:v>40.900000000000006</c:v>
                </c:pt>
                <c:pt idx="819">
                  <c:v>40.950000000000003</c:v>
                </c:pt>
                <c:pt idx="820">
                  <c:v>41</c:v>
                </c:pt>
                <c:pt idx="821">
                  <c:v>41.05</c:v>
                </c:pt>
                <c:pt idx="822">
                  <c:v>41.099999999999994</c:v>
                </c:pt>
                <c:pt idx="823">
                  <c:v>41.150000000000006</c:v>
                </c:pt>
                <c:pt idx="824">
                  <c:v>41.2</c:v>
                </c:pt>
                <c:pt idx="825">
                  <c:v>41.25</c:v>
                </c:pt>
                <c:pt idx="826">
                  <c:v>41.3</c:v>
                </c:pt>
                <c:pt idx="827">
                  <c:v>41.349999999999994</c:v>
                </c:pt>
                <c:pt idx="828">
                  <c:v>41.400000000000006</c:v>
                </c:pt>
                <c:pt idx="829">
                  <c:v>41.45</c:v>
                </c:pt>
                <c:pt idx="830">
                  <c:v>41.5</c:v>
                </c:pt>
                <c:pt idx="831">
                  <c:v>41.55</c:v>
                </c:pt>
                <c:pt idx="832">
                  <c:v>41.599999999999994</c:v>
                </c:pt>
                <c:pt idx="833">
                  <c:v>41.650000000000006</c:v>
                </c:pt>
                <c:pt idx="834">
                  <c:v>41.7</c:v>
                </c:pt>
                <c:pt idx="835">
                  <c:v>41.75</c:v>
                </c:pt>
                <c:pt idx="836">
                  <c:v>41.8</c:v>
                </c:pt>
                <c:pt idx="837">
                  <c:v>41.849999999999994</c:v>
                </c:pt>
                <c:pt idx="838">
                  <c:v>41.900000000000006</c:v>
                </c:pt>
                <c:pt idx="839">
                  <c:v>41.95</c:v>
                </c:pt>
                <c:pt idx="840">
                  <c:v>42</c:v>
                </c:pt>
                <c:pt idx="841">
                  <c:v>42.05</c:v>
                </c:pt>
                <c:pt idx="842">
                  <c:v>42.099999999999994</c:v>
                </c:pt>
                <c:pt idx="843">
                  <c:v>42.150000000000006</c:v>
                </c:pt>
                <c:pt idx="844">
                  <c:v>42.2</c:v>
                </c:pt>
                <c:pt idx="845">
                  <c:v>42.25</c:v>
                </c:pt>
                <c:pt idx="846">
                  <c:v>42.3</c:v>
                </c:pt>
                <c:pt idx="847">
                  <c:v>42.349999999999994</c:v>
                </c:pt>
                <c:pt idx="848">
                  <c:v>42.400000000000006</c:v>
                </c:pt>
                <c:pt idx="849">
                  <c:v>42.45</c:v>
                </c:pt>
                <c:pt idx="850">
                  <c:v>42.5</c:v>
                </c:pt>
                <c:pt idx="851">
                  <c:v>42.55</c:v>
                </c:pt>
                <c:pt idx="852">
                  <c:v>42.599999999999994</c:v>
                </c:pt>
                <c:pt idx="853">
                  <c:v>42.650000000000006</c:v>
                </c:pt>
                <c:pt idx="854">
                  <c:v>42.7</c:v>
                </c:pt>
                <c:pt idx="855">
                  <c:v>42.75</c:v>
                </c:pt>
                <c:pt idx="856">
                  <c:v>42.8</c:v>
                </c:pt>
                <c:pt idx="857">
                  <c:v>42.849999999999994</c:v>
                </c:pt>
                <c:pt idx="858">
                  <c:v>42.900000000000006</c:v>
                </c:pt>
                <c:pt idx="859">
                  <c:v>42.95</c:v>
                </c:pt>
                <c:pt idx="860">
                  <c:v>43</c:v>
                </c:pt>
                <c:pt idx="861">
                  <c:v>43.05</c:v>
                </c:pt>
                <c:pt idx="862">
                  <c:v>43.099999999999994</c:v>
                </c:pt>
                <c:pt idx="863">
                  <c:v>43.150000000000006</c:v>
                </c:pt>
                <c:pt idx="864">
                  <c:v>43.2</c:v>
                </c:pt>
                <c:pt idx="865">
                  <c:v>43.25</c:v>
                </c:pt>
                <c:pt idx="866">
                  <c:v>43.3</c:v>
                </c:pt>
                <c:pt idx="867">
                  <c:v>43.349999999999994</c:v>
                </c:pt>
                <c:pt idx="868">
                  <c:v>43.400000000000006</c:v>
                </c:pt>
                <c:pt idx="869">
                  <c:v>43.45</c:v>
                </c:pt>
                <c:pt idx="870">
                  <c:v>43.5</c:v>
                </c:pt>
                <c:pt idx="871">
                  <c:v>43.55</c:v>
                </c:pt>
                <c:pt idx="872">
                  <c:v>43.599999999999994</c:v>
                </c:pt>
                <c:pt idx="873">
                  <c:v>43.650000000000006</c:v>
                </c:pt>
                <c:pt idx="874">
                  <c:v>43.7</c:v>
                </c:pt>
                <c:pt idx="875">
                  <c:v>43.75</c:v>
                </c:pt>
                <c:pt idx="876">
                  <c:v>43.8</c:v>
                </c:pt>
                <c:pt idx="877">
                  <c:v>43.849999999999994</c:v>
                </c:pt>
                <c:pt idx="878">
                  <c:v>43.900000000000006</c:v>
                </c:pt>
                <c:pt idx="879">
                  <c:v>43.95</c:v>
                </c:pt>
                <c:pt idx="880">
                  <c:v>44</c:v>
                </c:pt>
                <c:pt idx="881">
                  <c:v>44.05</c:v>
                </c:pt>
                <c:pt idx="882">
                  <c:v>44.099999999999994</c:v>
                </c:pt>
                <c:pt idx="883">
                  <c:v>44.150000000000006</c:v>
                </c:pt>
                <c:pt idx="884">
                  <c:v>44.2</c:v>
                </c:pt>
                <c:pt idx="885">
                  <c:v>44.25</c:v>
                </c:pt>
                <c:pt idx="886">
                  <c:v>44.3</c:v>
                </c:pt>
                <c:pt idx="887">
                  <c:v>44.349999999999994</c:v>
                </c:pt>
                <c:pt idx="888">
                  <c:v>44.400000000000006</c:v>
                </c:pt>
                <c:pt idx="889">
                  <c:v>44.45</c:v>
                </c:pt>
                <c:pt idx="890">
                  <c:v>44.5</c:v>
                </c:pt>
                <c:pt idx="891">
                  <c:v>44.55</c:v>
                </c:pt>
                <c:pt idx="892">
                  <c:v>44.599999999999994</c:v>
                </c:pt>
                <c:pt idx="893">
                  <c:v>44.650000000000006</c:v>
                </c:pt>
                <c:pt idx="894">
                  <c:v>44.7</c:v>
                </c:pt>
                <c:pt idx="895">
                  <c:v>44.75</c:v>
                </c:pt>
                <c:pt idx="896">
                  <c:v>44.8</c:v>
                </c:pt>
                <c:pt idx="897">
                  <c:v>44.849999999999994</c:v>
                </c:pt>
                <c:pt idx="898">
                  <c:v>44.900000000000006</c:v>
                </c:pt>
                <c:pt idx="899">
                  <c:v>44.95</c:v>
                </c:pt>
                <c:pt idx="900">
                  <c:v>45</c:v>
                </c:pt>
                <c:pt idx="901">
                  <c:v>45.05</c:v>
                </c:pt>
                <c:pt idx="902">
                  <c:v>45.099999999999994</c:v>
                </c:pt>
                <c:pt idx="903">
                  <c:v>45.150000000000006</c:v>
                </c:pt>
                <c:pt idx="904">
                  <c:v>45.2</c:v>
                </c:pt>
                <c:pt idx="905">
                  <c:v>45.25</c:v>
                </c:pt>
                <c:pt idx="906">
                  <c:v>45.3</c:v>
                </c:pt>
                <c:pt idx="907">
                  <c:v>45.349999999999994</c:v>
                </c:pt>
                <c:pt idx="908">
                  <c:v>45.400000000000006</c:v>
                </c:pt>
                <c:pt idx="909">
                  <c:v>45.45</c:v>
                </c:pt>
                <c:pt idx="910">
                  <c:v>45.5</c:v>
                </c:pt>
                <c:pt idx="911">
                  <c:v>45.55</c:v>
                </c:pt>
                <c:pt idx="912">
                  <c:v>45.599999999999994</c:v>
                </c:pt>
                <c:pt idx="913">
                  <c:v>45.650000000000006</c:v>
                </c:pt>
                <c:pt idx="914">
                  <c:v>45.7</c:v>
                </c:pt>
                <c:pt idx="915">
                  <c:v>45.75</c:v>
                </c:pt>
                <c:pt idx="916">
                  <c:v>45.8</c:v>
                </c:pt>
                <c:pt idx="917">
                  <c:v>45.849999999999994</c:v>
                </c:pt>
                <c:pt idx="918">
                  <c:v>45.900000000000006</c:v>
                </c:pt>
                <c:pt idx="919">
                  <c:v>45.95</c:v>
                </c:pt>
                <c:pt idx="920">
                  <c:v>46</c:v>
                </c:pt>
                <c:pt idx="921">
                  <c:v>46.05</c:v>
                </c:pt>
                <c:pt idx="922">
                  <c:v>46.099999999999994</c:v>
                </c:pt>
                <c:pt idx="923">
                  <c:v>46.150000000000006</c:v>
                </c:pt>
                <c:pt idx="924">
                  <c:v>46.2</c:v>
                </c:pt>
                <c:pt idx="925">
                  <c:v>46.25</c:v>
                </c:pt>
                <c:pt idx="926">
                  <c:v>46.3</c:v>
                </c:pt>
                <c:pt idx="927">
                  <c:v>46.349999999999994</c:v>
                </c:pt>
                <c:pt idx="928">
                  <c:v>46.400000000000006</c:v>
                </c:pt>
                <c:pt idx="929">
                  <c:v>46.45</c:v>
                </c:pt>
                <c:pt idx="930">
                  <c:v>46.5</c:v>
                </c:pt>
                <c:pt idx="931">
                  <c:v>46.55</c:v>
                </c:pt>
                <c:pt idx="932">
                  <c:v>46.599999999999994</c:v>
                </c:pt>
                <c:pt idx="933">
                  <c:v>46.650000000000006</c:v>
                </c:pt>
                <c:pt idx="934">
                  <c:v>46.7</c:v>
                </c:pt>
                <c:pt idx="935">
                  <c:v>46.75</c:v>
                </c:pt>
                <c:pt idx="936">
                  <c:v>46.8</c:v>
                </c:pt>
                <c:pt idx="937">
                  <c:v>46.849999999999994</c:v>
                </c:pt>
                <c:pt idx="938">
                  <c:v>46.900000000000006</c:v>
                </c:pt>
                <c:pt idx="939">
                  <c:v>46.95</c:v>
                </c:pt>
                <c:pt idx="940">
                  <c:v>47</c:v>
                </c:pt>
                <c:pt idx="941">
                  <c:v>47.05</c:v>
                </c:pt>
                <c:pt idx="942">
                  <c:v>47.099999999999994</c:v>
                </c:pt>
                <c:pt idx="943">
                  <c:v>47.150000000000006</c:v>
                </c:pt>
                <c:pt idx="944">
                  <c:v>47.2</c:v>
                </c:pt>
                <c:pt idx="945">
                  <c:v>47.25</c:v>
                </c:pt>
                <c:pt idx="946">
                  <c:v>47.3</c:v>
                </c:pt>
                <c:pt idx="947">
                  <c:v>47.349999999999994</c:v>
                </c:pt>
                <c:pt idx="948">
                  <c:v>47.400000000000006</c:v>
                </c:pt>
                <c:pt idx="949">
                  <c:v>47.45</c:v>
                </c:pt>
                <c:pt idx="950">
                  <c:v>47.5</c:v>
                </c:pt>
                <c:pt idx="951">
                  <c:v>47.55</c:v>
                </c:pt>
                <c:pt idx="952">
                  <c:v>47.599999999999994</c:v>
                </c:pt>
                <c:pt idx="953">
                  <c:v>47.650000000000006</c:v>
                </c:pt>
                <c:pt idx="954">
                  <c:v>47.7</c:v>
                </c:pt>
                <c:pt idx="955">
                  <c:v>47.75</c:v>
                </c:pt>
                <c:pt idx="956">
                  <c:v>47.8</c:v>
                </c:pt>
                <c:pt idx="957">
                  <c:v>47.849999999999994</c:v>
                </c:pt>
                <c:pt idx="958">
                  <c:v>47.900000000000006</c:v>
                </c:pt>
                <c:pt idx="959">
                  <c:v>47.95</c:v>
                </c:pt>
                <c:pt idx="960">
                  <c:v>48</c:v>
                </c:pt>
                <c:pt idx="961">
                  <c:v>48.05</c:v>
                </c:pt>
                <c:pt idx="962">
                  <c:v>48.099999999999994</c:v>
                </c:pt>
                <c:pt idx="963">
                  <c:v>48.150000000000006</c:v>
                </c:pt>
                <c:pt idx="964">
                  <c:v>48.2</c:v>
                </c:pt>
                <c:pt idx="965">
                  <c:v>48.25</c:v>
                </c:pt>
                <c:pt idx="966">
                  <c:v>48.3</c:v>
                </c:pt>
                <c:pt idx="967">
                  <c:v>48.349999999999994</c:v>
                </c:pt>
                <c:pt idx="968">
                  <c:v>48.400000000000006</c:v>
                </c:pt>
                <c:pt idx="969">
                  <c:v>48.45</c:v>
                </c:pt>
                <c:pt idx="970">
                  <c:v>48.5</c:v>
                </c:pt>
                <c:pt idx="971">
                  <c:v>48.55</c:v>
                </c:pt>
                <c:pt idx="972">
                  <c:v>48.599999999999994</c:v>
                </c:pt>
                <c:pt idx="973">
                  <c:v>48.650000000000006</c:v>
                </c:pt>
                <c:pt idx="974">
                  <c:v>48.7</c:v>
                </c:pt>
                <c:pt idx="975">
                  <c:v>48.75</c:v>
                </c:pt>
                <c:pt idx="976">
                  <c:v>48.8</c:v>
                </c:pt>
                <c:pt idx="977">
                  <c:v>48.849999999999994</c:v>
                </c:pt>
                <c:pt idx="978">
                  <c:v>48.900000000000006</c:v>
                </c:pt>
                <c:pt idx="979">
                  <c:v>48.95</c:v>
                </c:pt>
                <c:pt idx="980">
                  <c:v>49</c:v>
                </c:pt>
                <c:pt idx="981">
                  <c:v>49.05</c:v>
                </c:pt>
                <c:pt idx="982">
                  <c:v>49.099999999999994</c:v>
                </c:pt>
                <c:pt idx="983">
                  <c:v>49.150000000000006</c:v>
                </c:pt>
                <c:pt idx="984">
                  <c:v>49.2</c:v>
                </c:pt>
                <c:pt idx="985">
                  <c:v>49.25</c:v>
                </c:pt>
                <c:pt idx="986">
                  <c:v>49.3</c:v>
                </c:pt>
                <c:pt idx="987">
                  <c:v>49.349999999999994</c:v>
                </c:pt>
                <c:pt idx="988">
                  <c:v>49.400000000000006</c:v>
                </c:pt>
                <c:pt idx="989">
                  <c:v>49.45</c:v>
                </c:pt>
                <c:pt idx="990">
                  <c:v>49.5</c:v>
                </c:pt>
                <c:pt idx="991">
                  <c:v>49.55</c:v>
                </c:pt>
                <c:pt idx="992">
                  <c:v>49.599999999999994</c:v>
                </c:pt>
                <c:pt idx="993">
                  <c:v>49.650000000000006</c:v>
                </c:pt>
                <c:pt idx="994">
                  <c:v>49.7</c:v>
                </c:pt>
                <c:pt idx="995">
                  <c:v>49.75</c:v>
                </c:pt>
                <c:pt idx="996">
                  <c:v>49.8</c:v>
                </c:pt>
                <c:pt idx="997">
                  <c:v>49.849999999999994</c:v>
                </c:pt>
                <c:pt idx="998">
                  <c:v>49.900000000000006</c:v>
                </c:pt>
                <c:pt idx="999">
                  <c:v>49.95</c:v>
                </c:pt>
                <c:pt idx="1000">
                  <c:v>50</c:v>
                </c:pt>
                <c:pt idx="1001">
                  <c:v>50.05</c:v>
                </c:pt>
                <c:pt idx="1002">
                  <c:v>50.099999999999994</c:v>
                </c:pt>
                <c:pt idx="1003">
                  <c:v>50.150000000000006</c:v>
                </c:pt>
                <c:pt idx="1004">
                  <c:v>50.2</c:v>
                </c:pt>
                <c:pt idx="1005">
                  <c:v>50.25</c:v>
                </c:pt>
                <c:pt idx="1006">
                  <c:v>50.3</c:v>
                </c:pt>
                <c:pt idx="1007">
                  <c:v>50.349999999999994</c:v>
                </c:pt>
                <c:pt idx="1008">
                  <c:v>50.400000000000006</c:v>
                </c:pt>
                <c:pt idx="1009">
                  <c:v>50.45</c:v>
                </c:pt>
                <c:pt idx="1010">
                  <c:v>50.5</c:v>
                </c:pt>
                <c:pt idx="1011">
                  <c:v>50.55</c:v>
                </c:pt>
                <c:pt idx="1012">
                  <c:v>50.599999999999994</c:v>
                </c:pt>
                <c:pt idx="1013">
                  <c:v>50.650000000000006</c:v>
                </c:pt>
                <c:pt idx="1014">
                  <c:v>50.7</c:v>
                </c:pt>
                <c:pt idx="1015">
                  <c:v>50.75</c:v>
                </c:pt>
                <c:pt idx="1016">
                  <c:v>50.8</c:v>
                </c:pt>
                <c:pt idx="1017">
                  <c:v>50.849999999999994</c:v>
                </c:pt>
                <c:pt idx="1018">
                  <c:v>50.900000000000006</c:v>
                </c:pt>
                <c:pt idx="1019">
                  <c:v>50.95</c:v>
                </c:pt>
                <c:pt idx="1020">
                  <c:v>51</c:v>
                </c:pt>
                <c:pt idx="1021">
                  <c:v>51.05</c:v>
                </c:pt>
                <c:pt idx="1022">
                  <c:v>51.099999999999994</c:v>
                </c:pt>
                <c:pt idx="1023">
                  <c:v>51.150000000000006</c:v>
                </c:pt>
                <c:pt idx="1024">
                  <c:v>51.2</c:v>
                </c:pt>
                <c:pt idx="1025">
                  <c:v>51.25</c:v>
                </c:pt>
                <c:pt idx="1026">
                  <c:v>51.3</c:v>
                </c:pt>
                <c:pt idx="1027">
                  <c:v>51.349999999999994</c:v>
                </c:pt>
                <c:pt idx="1028">
                  <c:v>51.400000000000006</c:v>
                </c:pt>
                <c:pt idx="1029">
                  <c:v>51.45</c:v>
                </c:pt>
                <c:pt idx="1030">
                  <c:v>51.5</c:v>
                </c:pt>
                <c:pt idx="1031">
                  <c:v>51.55</c:v>
                </c:pt>
                <c:pt idx="1032">
                  <c:v>51.599999999999994</c:v>
                </c:pt>
                <c:pt idx="1033">
                  <c:v>51.650000000000006</c:v>
                </c:pt>
                <c:pt idx="1034">
                  <c:v>51.7</c:v>
                </c:pt>
                <c:pt idx="1035">
                  <c:v>51.75</c:v>
                </c:pt>
                <c:pt idx="1036">
                  <c:v>51.8</c:v>
                </c:pt>
                <c:pt idx="1037">
                  <c:v>51.849999999999994</c:v>
                </c:pt>
                <c:pt idx="1038">
                  <c:v>51.900000000000006</c:v>
                </c:pt>
                <c:pt idx="1039">
                  <c:v>51.95</c:v>
                </c:pt>
                <c:pt idx="1040">
                  <c:v>52</c:v>
                </c:pt>
                <c:pt idx="1041">
                  <c:v>52.05</c:v>
                </c:pt>
                <c:pt idx="1042">
                  <c:v>52.099999999999994</c:v>
                </c:pt>
                <c:pt idx="1043">
                  <c:v>52.150000000000006</c:v>
                </c:pt>
                <c:pt idx="1044">
                  <c:v>52.2</c:v>
                </c:pt>
                <c:pt idx="1045">
                  <c:v>52.25</c:v>
                </c:pt>
                <c:pt idx="1046">
                  <c:v>52.3</c:v>
                </c:pt>
                <c:pt idx="1047">
                  <c:v>52.349999999999994</c:v>
                </c:pt>
                <c:pt idx="1048">
                  <c:v>52.400000000000006</c:v>
                </c:pt>
                <c:pt idx="1049">
                  <c:v>52.45</c:v>
                </c:pt>
                <c:pt idx="1050">
                  <c:v>52.5</c:v>
                </c:pt>
                <c:pt idx="1051">
                  <c:v>52.55</c:v>
                </c:pt>
                <c:pt idx="1052">
                  <c:v>52.599999999999994</c:v>
                </c:pt>
                <c:pt idx="1053">
                  <c:v>52.650000000000006</c:v>
                </c:pt>
                <c:pt idx="1054">
                  <c:v>52.7</c:v>
                </c:pt>
                <c:pt idx="1055">
                  <c:v>52.75</c:v>
                </c:pt>
                <c:pt idx="1056">
                  <c:v>52.8</c:v>
                </c:pt>
                <c:pt idx="1057">
                  <c:v>52.849999999999994</c:v>
                </c:pt>
                <c:pt idx="1058">
                  <c:v>52.900000000000006</c:v>
                </c:pt>
                <c:pt idx="1059">
                  <c:v>52.95</c:v>
                </c:pt>
                <c:pt idx="1060">
                  <c:v>53</c:v>
                </c:pt>
                <c:pt idx="1061">
                  <c:v>53.050000000000011</c:v>
                </c:pt>
                <c:pt idx="1062">
                  <c:v>53.099999999999994</c:v>
                </c:pt>
                <c:pt idx="1063">
                  <c:v>53.150000000000006</c:v>
                </c:pt>
                <c:pt idx="1064">
                  <c:v>53.199999999999989</c:v>
                </c:pt>
                <c:pt idx="1065">
                  <c:v>53.25</c:v>
                </c:pt>
                <c:pt idx="1066">
                  <c:v>53.300000000000011</c:v>
                </c:pt>
                <c:pt idx="1067">
                  <c:v>53.349999999999994</c:v>
                </c:pt>
                <c:pt idx="1068">
                  <c:v>53.400000000000006</c:v>
                </c:pt>
                <c:pt idx="1069">
                  <c:v>53.449999999999989</c:v>
                </c:pt>
                <c:pt idx="1070">
                  <c:v>53.5</c:v>
                </c:pt>
                <c:pt idx="1071">
                  <c:v>53.550000000000011</c:v>
                </c:pt>
                <c:pt idx="1072">
                  <c:v>53.599999999999994</c:v>
                </c:pt>
                <c:pt idx="1073">
                  <c:v>53.650000000000006</c:v>
                </c:pt>
                <c:pt idx="1074">
                  <c:v>53.699999999999989</c:v>
                </c:pt>
                <c:pt idx="1075">
                  <c:v>53.75</c:v>
                </c:pt>
                <c:pt idx="1076">
                  <c:v>53.800000000000011</c:v>
                </c:pt>
                <c:pt idx="1077">
                  <c:v>53.849999999999994</c:v>
                </c:pt>
                <c:pt idx="1078">
                  <c:v>53.900000000000006</c:v>
                </c:pt>
                <c:pt idx="1079">
                  <c:v>53.949999999999989</c:v>
                </c:pt>
                <c:pt idx="1080">
                  <c:v>54</c:v>
                </c:pt>
                <c:pt idx="1081">
                  <c:v>54.050000000000011</c:v>
                </c:pt>
                <c:pt idx="1082">
                  <c:v>54.099999999999994</c:v>
                </c:pt>
                <c:pt idx="1083">
                  <c:v>54.150000000000006</c:v>
                </c:pt>
                <c:pt idx="1084">
                  <c:v>54.199999999999989</c:v>
                </c:pt>
                <c:pt idx="1085">
                  <c:v>54.25</c:v>
                </c:pt>
                <c:pt idx="1086">
                  <c:v>54.300000000000011</c:v>
                </c:pt>
                <c:pt idx="1087">
                  <c:v>54.349999999999994</c:v>
                </c:pt>
                <c:pt idx="1088">
                  <c:v>54.400000000000006</c:v>
                </c:pt>
                <c:pt idx="1089">
                  <c:v>54.449999999999989</c:v>
                </c:pt>
                <c:pt idx="1090">
                  <c:v>54.5</c:v>
                </c:pt>
                <c:pt idx="1091">
                  <c:v>54.550000000000011</c:v>
                </c:pt>
                <c:pt idx="1092">
                  <c:v>54.599999999999994</c:v>
                </c:pt>
                <c:pt idx="1093">
                  <c:v>54.650000000000006</c:v>
                </c:pt>
                <c:pt idx="1094">
                  <c:v>54.699999999999989</c:v>
                </c:pt>
                <c:pt idx="1095">
                  <c:v>54.75</c:v>
                </c:pt>
                <c:pt idx="1096">
                  <c:v>54.800000000000011</c:v>
                </c:pt>
                <c:pt idx="1097">
                  <c:v>54.849999999999994</c:v>
                </c:pt>
                <c:pt idx="1098">
                  <c:v>54.900000000000006</c:v>
                </c:pt>
                <c:pt idx="1099">
                  <c:v>54.949999999999989</c:v>
                </c:pt>
                <c:pt idx="1100">
                  <c:v>55</c:v>
                </c:pt>
                <c:pt idx="1101">
                  <c:v>55.050000000000011</c:v>
                </c:pt>
                <c:pt idx="1102">
                  <c:v>55.099999999999994</c:v>
                </c:pt>
                <c:pt idx="1103">
                  <c:v>55.150000000000006</c:v>
                </c:pt>
                <c:pt idx="1104">
                  <c:v>55.199999999999989</c:v>
                </c:pt>
                <c:pt idx="1105">
                  <c:v>55.25</c:v>
                </c:pt>
                <c:pt idx="1106">
                  <c:v>55.300000000000011</c:v>
                </c:pt>
                <c:pt idx="1107">
                  <c:v>55.349999999999994</c:v>
                </c:pt>
                <c:pt idx="1108">
                  <c:v>55.400000000000006</c:v>
                </c:pt>
                <c:pt idx="1109">
                  <c:v>55.449999999999989</c:v>
                </c:pt>
                <c:pt idx="1110">
                  <c:v>55.5</c:v>
                </c:pt>
                <c:pt idx="1111">
                  <c:v>55.550000000000011</c:v>
                </c:pt>
                <c:pt idx="1112">
                  <c:v>55.599999999999994</c:v>
                </c:pt>
                <c:pt idx="1113">
                  <c:v>55.650000000000006</c:v>
                </c:pt>
                <c:pt idx="1114">
                  <c:v>55.699999999999989</c:v>
                </c:pt>
                <c:pt idx="1115">
                  <c:v>55.75</c:v>
                </c:pt>
                <c:pt idx="1116">
                  <c:v>55.800000000000011</c:v>
                </c:pt>
                <c:pt idx="1117">
                  <c:v>55.849999999999994</c:v>
                </c:pt>
                <c:pt idx="1118">
                  <c:v>55.900000000000006</c:v>
                </c:pt>
                <c:pt idx="1119">
                  <c:v>55.949999999999989</c:v>
                </c:pt>
                <c:pt idx="1120">
                  <c:v>56</c:v>
                </c:pt>
                <c:pt idx="1121">
                  <c:v>56.050000000000011</c:v>
                </c:pt>
                <c:pt idx="1122">
                  <c:v>56.099999999999994</c:v>
                </c:pt>
                <c:pt idx="1123">
                  <c:v>56.150000000000006</c:v>
                </c:pt>
                <c:pt idx="1124">
                  <c:v>56.199999999999989</c:v>
                </c:pt>
                <c:pt idx="1125">
                  <c:v>56.25</c:v>
                </c:pt>
                <c:pt idx="1126">
                  <c:v>56.300000000000011</c:v>
                </c:pt>
                <c:pt idx="1127">
                  <c:v>56.349999999999994</c:v>
                </c:pt>
                <c:pt idx="1128">
                  <c:v>56.400000000000006</c:v>
                </c:pt>
                <c:pt idx="1129">
                  <c:v>56.449999999999989</c:v>
                </c:pt>
                <c:pt idx="1130">
                  <c:v>56.5</c:v>
                </c:pt>
                <c:pt idx="1131">
                  <c:v>56.550000000000011</c:v>
                </c:pt>
                <c:pt idx="1132">
                  <c:v>56.599999999999994</c:v>
                </c:pt>
                <c:pt idx="1133">
                  <c:v>56.650000000000006</c:v>
                </c:pt>
                <c:pt idx="1134">
                  <c:v>56.699999999999989</c:v>
                </c:pt>
                <c:pt idx="1135">
                  <c:v>56.75</c:v>
                </c:pt>
                <c:pt idx="1136">
                  <c:v>56.800000000000011</c:v>
                </c:pt>
                <c:pt idx="1137">
                  <c:v>56.849999999999994</c:v>
                </c:pt>
                <c:pt idx="1138">
                  <c:v>56.900000000000006</c:v>
                </c:pt>
                <c:pt idx="1139">
                  <c:v>56.949999999999989</c:v>
                </c:pt>
                <c:pt idx="1140">
                  <c:v>57</c:v>
                </c:pt>
                <c:pt idx="1141">
                  <c:v>57.050000000000011</c:v>
                </c:pt>
                <c:pt idx="1142">
                  <c:v>57.099999999999994</c:v>
                </c:pt>
                <c:pt idx="1143">
                  <c:v>57.150000000000006</c:v>
                </c:pt>
                <c:pt idx="1144">
                  <c:v>57.199999999999989</c:v>
                </c:pt>
                <c:pt idx="1145">
                  <c:v>57.25</c:v>
                </c:pt>
                <c:pt idx="1146">
                  <c:v>57.300000000000011</c:v>
                </c:pt>
                <c:pt idx="1147">
                  <c:v>57.349999999999994</c:v>
                </c:pt>
                <c:pt idx="1148">
                  <c:v>57.400000000000006</c:v>
                </c:pt>
                <c:pt idx="1149">
                  <c:v>57.449999999999989</c:v>
                </c:pt>
                <c:pt idx="1150">
                  <c:v>57.5</c:v>
                </c:pt>
                <c:pt idx="1151">
                  <c:v>57.550000000000011</c:v>
                </c:pt>
                <c:pt idx="1152">
                  <c:v>57.599999999999994</c:v>
                </c:pt>
                <c:pt idx="1153">
                  <c:v>57.650000000000006</c:v>
                </c:pt>
                <c:pt idx="1154">
                  <c:v>57.699999999999989</c:v>
                </c:pt>
                <c:pt idx="1155">
                  <c:v>57.75</c:v>
                </c:pt>
                <c:pt idx="1156">
                  <c:v>57.800000000000011</c:v>
                </c:pt>
                <c:pt idx="1157">
                  <c:v>57.849999999999994</c:v>
                </c:pt>
                <c:pt idx="1158">
                  <c:v>57.900000000000006</c:v>
                </c:pt>
                <c:pt idx="1159">
                  <c:v>57.949999999999989</c:v>
                </c:pt>
                <c:pt idx="1160">
                  <c:v>58</c:v>
                </c:pt>
                <c:pt idx="1161">
                  <c:v>58.050000000000011</c:v>
                </c:pt>
                <c:pt idx="1162">
                  <c:v>58.099999999999994</c:v>
                </c:pt>
                <c:pt idx="1163">
                  <c:v>58.150000000000006</c:v>
                </c:pt>
                <c:pt idx="1164">
                  <c:v>58.199999999999989</c:v>
                </c:pt>
                <c:pt idx="1165">
                  <c:v>58.25</c:v>
                </c:pt>
                <c:pt idx="1166">
                  <c:v>58.300000000000011</c:v>
                </c:pt>
                <c:pt idx="1167">
                  <c:v>58.349999999999994</c:v>
                </c:pt>
                <c:pt idx="1168">
                  <c:v>58.400000000000006</c:v>
                </c:pt>
                <c:pt idx="1169">
                  <c:v>58.449999999999989</c:v>
                </c:pt>
                <c:pt idx="1170">
                  <c:v>58.5</c:v>
                </c:pt>
                <c:pt idx="1171">
                  <c:v>58.550000000000011</c:v>
                </c:pt>
                <c:pt idx="1172">
                  <c:v>58.599999999999994</c:v>
                </c:pt>
                <c:pt idx="1173">
                  <c:v>58.650000000000006</c:v>
                </c:pt>
                <c:pt idx="1174">
                  <c:v>58.699999999999989</c:v>
                </c:pt>
                <c:pt idx="1175">
                  <c:v>58.75</c:v>
                </c:pt>
                <c:pt idx="1176">
                  <c:v>58.800000000000011</c:v>
                </c:pt>
                <c:pt idx="1177">
                  <c:v>58.849999999999994</c:v>
                </c:pt>
                <c:pt idx="1178">
                  <c:v>58.900000000000006</c:v>
                </c:pt>
                <c:pt idx="1179">
                  <c:v>58.949999999999989</c:v>
                </c:pt>
                <c:pt idx="1180">
                  <c:v>59</c:v>
                </c:pt>
                <c:pt idx="1181">
                  <c:v>59.050000000000011</c:v>
                </c:pt>
                <c:pt idx="1182">
                  <c:v>59.099999999999994</c:v>
                </c:pt>
                <c:pt idx="1183">
                  <c:v>59.150000000000006</c:v>
                </c:pt>
                <c:pt idx="1184">
                  <c:v>59.199999999999989</c:v>
                </c:pt>
                <c:pt idx="1185">
                  <c:v>59.25</c:v>
                </c:pt>
                <c:pt idx="1186">
                  <c:v>59.300000000000011</c:v>
                </c:pt>
                <c:pt idx="1187">
                  <c:v>59.349999999999994</c:v>
                </c:pt>
                <c:pt idx="1188">
                  <c:v>59.400000000000006</c:v>
                </c:pt>
                <c:pt idx="1189">
                  <c:v>59.449999999999989</c:v>
                </c:pt>
                <c:pt idx="1190">
                  <c:v>59.5</c:v>
                </c:pt>
                <c:pt idx="1191">
                  <c:v>59.550000000000011</c:v>
                </c:pt>
                <c:pt idx="1192">
                  <c:v>59.599999999999994</c:v>
                </c:pt>
                <c:pt idx="1193">
                  <c:v>59.650000000000006</c:v>
                </c:pt>
                <c:pt idx="1194">
                  <c:v>59.699999999999989</c:v>
                </c:pt>
                <c:pt idx="1195">
                  <c:v>59.75</c:v>
                </c:pt>
                <c:pt idx="1196">
                  <c:v>59.800000000000011</c:v>
                </c:pt>
                <c:pt idx="1197">
                  <c:v>59.849999999999994</c:v>
                </c:pt>
                <c:pt idx="1198">
                  <c:v>59.900000000000006</c:v>
                </c:pt>
                <c:pt idx="1199">
                  <c:v>59.949999999999989</c:v>
                </c:pt>
                <c:pt idx="1200">
                  <c:v>60</c:v>
                </c:pt>
              </c:numCache>
            </c:numRef>
          </c:xVal>
          <c:yVal>
            <c:numRef>
              <c:f>'NOS Tank Load Cell Data'!$H$9:$H$1209</c:f>
              <c:numCache>
                <c:formatCode>General</c:formatCode>
                <c:ptCount val="1201"/>
                <c:pt idx="0">
                  <c:v>21.831890893098301</c:v>
                </c:pt>
                <c:pt idx="1">
                  <c:v>21.723559564141404</c:v>
                </c:pt>
                <c:pt idx="2">
                  <c:v>21.831890893098304</c:v>
                </c:pt>
                <c:pt idx="3">
                  <c:v>21.831890893098304</c:v>
                </c:pt>
                <c:pt idx="4">
                  <c:v>22.048553551012102</c:v>
                </c:pt>
                <c:pt idx="5">
                  <c:v>22.048553551012102</c:v>
                </c:pt>
                <c:pt idx="6">
                  <c:v>22.265216208925899</c:v>
                </c:pt>
                <c:pt idx="7">
                  <c:v>22.3735475378828</c:v>
                </c:pt>
                <c:pt idx="8">
                  <c:v>22.265216208925899</c:v>
                </c:pt>
                <c:pt idx="9">
                  <c:v>22.048553551012102</c:v>
                </c:pt>
                <c:pt idx="10">
                  <c:v>21.940222222055201</c:v>
                </c:pt>
                <c:pt idx="11">
                  <c:v>21.940222222055201</c:v>
                </c:pt>
                <c:pt idx="12">
                  <c:v>21.831890893098301</c:v>
                </c:pt>
                <c:pt idx="13">
                  <c:v>21.6152282351845</c:v>
                </c:pt>
                <c:pt idx="14">
                  <c:v>21.506896906227603</c:v>
                </c:pt>
                <c:pt idx="15">
                  <c:v>21.506896906227603</c:v>
                </c:pt>
                <c:pt idx="16">
                  <c:v>21.506896906227603</c:v>
                </c:pt>
                <c:pt idx="17">
                  <c:v>21.6152282351845</c:v>
                </c:pt>
                <c:pt idx="18">
                  <c:v>21.3988948518268</c:v>
                </c:pt>
                <c:pt idx="19">
                  <c:v>20.857567481598402</c:v>
                </c:pt>
                <c:pt idx="20">
                  <c:v>20.099577453456202</c:v>
                </c:pt>
                <c:pt idx="21">
                  <c:v>19.990916849943197</c:v>
                </c:pt>
                <c:pt idx="22">
                  <c:v>20.423912891214698</c:v>
                </c:pt>
                <c:pt idx="23">
                  <c:v>21.0735715904</c:v>
                </c:pt>
                <c:pt idx="24">
                  <c:v>21.073900864956101</c:v>
                </c:pt>
                <c:pt idx="25">
                  <c:v>20.749236152641497</c:v>
                </c:pt>
                <c:pt idx="26">
                  <c:v>20.424571440326893</c:v>
                </c:pt>
                <c:pt idx="27">
                  <c:v>20.640904823684597</c:v>
                </c:pt>
                <c:pt idx="28">
                  <c:v>21.073900864956101</c:v>
                </c:pt>
                <c:pt idx="29">
                  <c:v>21.398565577270702</c:v>
                </c:pt>
                <c:pt idx="30">
                  <c:v>21.723559564141404</c:v>
                </c:pt>
                <c:pt idx="31">
                  <c:v>21.831890893098301</c:v>
                </c:pt>
                <c:pt idx="32">
                  <c:v>21.940222222055201</c:v>
                </c:pt>
                <c:pt idx="33">
                  <c:v>21.723559564141404</c:v>
                </c:pt>
                <c:pt idx="34">
                  <c:v>21.6152282351845</c:v>
                </c:pt>
                <c:pt idx="35">
                  <c:v>21.398565577270698</c:v>
                </c:pt>
                <c:pt idx="36">
                  <c:v>21.290234248313801</c:v>
                </c:pt>
                <c:pt idx="37">
                  <c:v>21.0735715904</c:v>
                </c:pt>
                <c:pt idx="38">
                  <c:v>21.181902919356901</c:v>
                </c:pt>
                <c:pt idx="39">
                  <c:v>21.181902919356901</c:v>
                </c:pt>
                <c:pt idx="40">
                  <c:v>21.506896906227603</c:v>
                </c:pt>
                <c:pt idx="41">
                  <c:v>21.615228235184507</c:v>
                </c:pt>
                <c:pt idx="42">
                  <c:v>21.940222222055205</c:v>
                </c:pt>
                <c:pt idx="43">
                  <c:v>22.264886934369805</c:v>
                </c:pt>
                <c:pt idx="44">
                  <c:v>22.481220317727498</c:v>
                </c:pt>
                <c:pt idx="45">
                  <c:v>22.697553701085198</c:v>
                </c:pt>
                <c:pt idx="46">
                  <c:v>22.481220317727498</c:v>
                </c:pt>
                <c:pt idx="47">
                  <c:v>22.264886934369795</c:v>
                </c:pt>
                <c:pt idx="48">
                  <c:v>21.831890893098301</c:v>
                </c:pt>
                <c:pt idx="49">
                  <c:v>21.723559564141404</c:v>
                </c:pt>
                <c:pt idx="50">
                  <c:v>21.723559564141404</c:v>
                </c:pt>
                <c:pt idx="51">
                  <c:v>21.6152282351845</c:v>
                </c:pt>
                <c:pt idx="52">
                  <c:v>21.290234248313798</c:v>
                </c:pt>
                <c:pt idx="53">
                  <c:v>20.9652402614431</c:v>
                </c:pt>
                <c:pt idx="54">
                  <c:v>21.0735715904</c:v>
                </c:pt>
                <c:pt idx="55">
                  <c:v>21.181902919356901</c:v>
                </c:pt>
                <c:pt idx="56">
                  <c:v>21.290234248313801</c:v>
                </c:pt>
                <c:pt idx="57">
                  <c:v>21.181902919356901</c:v>
                </c:pt>
                <c:pt idx="58">
                  <c:v>21.181902919356901</c:v>
                </c:pt>
                <c:pt idx="59">
                  <c:v>21.290234248313801</c:v>
                </c:pt>
                <c:pt idx="60">
                  <c:v>21.290234248313801</c:v>
                </c:pt>
                <c:pt idx="61">
                  <c:v>21.398565577270702</c:v>
                </c:pt>
                <c:pt idx="62">
                  <c:v>21.290234248313801</c:v>
                </c:pt>
                <c:pt idx="63">
                  <c:v>21.181902919356901</c:v>
                </c:pt>
                <c:pt idx="64">
                  <c:v>20.856908932486199</c:v>
                </c:pt>
                <c:pt idx="65">
                  <c:v>20.640246274572402</c:v>
                </c:pt>
                <c:pt idx="66">
                  <c:v>20.640246274572402</c:v>
                </c:pt>
                <c:pt idx="67">
                  <c:v>20.532244220171599</c:v>
                </c:pt>
                <c:pt idx="68">
                  <c:v>20.424242165770799</c:v>
                </c:pt>
                <c:pt idx="69">
                  <c:v>19.991575399055399</c:v>
                </c:pt>
                <c:pt idx="70">
                  <c:v>20.0999067280123</c:v>
                </c:pt>
                <c:pt idx="71">
                  <c:v>20.0999067280123</c:v>
                </c:pt>
                <c:pt idx="72">
                  <c:v>20.640904823684597</c:v>
                </c:pt>
                <c:pt idx="73">
                  <c:v>20.857238207042297</c:v>
                </c:pt>
                <c:pt idx="74">
                  <c:v>21.181902919356901</c:v>
                </c:pt>
                <c:pt idx="75">
                  <c:v>20.9652402614431</c:v>
                </c:pt>
                <c:pt idx="76">
                  <c:v>20.640246274572402</c:v>
                </c:pt>
                <c:pt idx="77">
                  <c:v>20.4235836166586</c:v>
                </c:pt>
                <c:pt idx="78">
                  <c:v>20.531914945615497</c:v>
                </c:pt>
                <c:pt idx="79">
                  <c:v>20.640246274572402</c:v>
                </c:pt>
                <c:pt idx="80">
                  <c:v>20.748577603529302</c:v>
                </c:pt>
                <c:pt idx="81">
                  <c:v>20.640246274572402</c:v>
                </c:pt>
                <c:pt idx="82">
                  <c:v>20.748577603529302</c:v>
                </c:pt>
                <c:pt idx="83">
                  <c:v>20.531914945615497</c:v>
                </c:pt>
                <c:pt idx="84">
                  <c:v>20.4235836166586</c:v>
                </c:pt>
                <c:pt idx="85">
                  <c:v>20.4235836166586</c:v>
                </c:pt>
                <c:pt idx="86">
                  <c:v>20.856908932486199</c:v>
                </c:pt>
                <c:pt idx="87">
                  <c:v>21.398565577270698</c:v>
                </c:pt>
                <c:pt idx="88">
                  <c:v>21.506896906227603</c:v>
                </c:pt>
                <c:pt idx="89">
                  <c:v>21.506896906227603</c:v>
                </c:pt>
                <c:pt idx="90">
                  <c:v>21.506896906227603</c:v>
                </c:pt>
                <c:pt idx="91">
                  <c:v>21.6152282351845</c:v>
                </c:pt>
                <c:pt idx="92">
                  <c:v>21.290234248313801</c:v>
                </c:pt>
                <c:pt idx="93">
                  <c:v>20.748577603529302</c:v>
                </c:pt>
                <c:pt idx="94">
                  <c:v>20.531914945615497</c:v>
                </c:pt>
                <c:pt idx="95">
                  <c:v>20.748577603529302</c:v>
                </c:pt>
                <c:pt idx="96">
                  <c:v>20.9652402614431</c:v>
                </c:pt>
                <c:pt idx="97">
                  <c:v>20.640575549128499</c:v>
                </c:pt>
                <c:pt idx="98">
                  <c:v>20.315910836813902</c:v>
                </c:pt>
                <c:pt idx="99">
                  <c:v>20.099577453456202</c:v>
                </c:pt>
                <c:pt idx="100">
                  <c:v>20.5325734947277</c:v>
                </c:pt>
                <c:pt idx="101">
                  <c:v>20.7489068780854</c:v>
                </c:pt>
                <c:pt idx="102">
                  <c:v>20.857238207042297</c:v>
                </c:pt>
                <c:pt idx="103">
                  <c:v>20.5325734947277</c:v>
                </c:pt>
                <c:pt idx="104">
                  <c:v>20.424571440326893</c:v>
                </c:pt>
                <c:pt idx="105">
                  <c:v>20.640904823684597</c:v>
                </c:pt>
                <c:pt idx="106">
                  <c:v>20.965569535999201</c:v>
                </c:pt>
                <c:pt idx="107">
                  <c:v>21.0735715904</c:v>
                </c:pt>
                <c:pt idx="108">
                  <c:v>20.9652402614431</c:v>
                </c:pt>
                <c:pt idx="109">
                  <c:v>20.856908932486199</c:v>
                </c:pt>
                <c:pt idx="110">
                  <c:v>20.748577603529302</c:v>
                </c:pt>
                <c:pt idx="111">
                  <c:v>20.640246274572402</c:v>
                </c:pt>
                <c:pt idx="112">
                  <c:v>20.531914945615497</c:v>
                </c:pt>
                <c:pt idx="113">
                  <c:v>20.640246274572402</c:v>
                </c:pt>
                <c:pt idx="114">
                  <c:v>20.856908932486199</c:v>
                </c:pt>
                <c:pt idx="115">
                  <c:v>20.9652402614431</c:v>
                </c:pt>
                <c:pt idx="116">
                  <c:v>20.9652402614431</c:v>
                </c:pt>
                <c:pt idx="117">
                  <c:v>20.640246274572402</c:v>
                </c:pt>
                <c:pt idx="118">
                  <c:v>20.4235836166586</c:v>
                </c:pt>
                <c:pt idx="119">
                  <c:v>19.990587575387099</c:v>
                </c:pt>
                <c:pt idx="120">
                  <c:v>19.774254192029399</c:v>
                </c:pt>
                <c:pt idx="121">
                  <c:v>19.449918754270904</c:v>
                </c:pt>
                <c:pt idx="122">
                  <c:v>19.666581412184701</c:v>
                </c:pt>
                <c:pt idx="123">
                  <c:v>19.883244070098502</c:v>
                </c:pt>
                <c:pt idx="124">
                  <c:v>20.315910836813899</c:v>
                </c:pt>
                <c:pt idx="125">
                  <c:v>20.315581562257798</c:v>
                </c:pt>
                <c:pt idx="126">
                  <c:v>20.4235836166586</c:v>
                </c:pt>
                <c:pt idx="127">
                  <c:v>20.640246274572402</c:v>
                </c:pt>
                <c:pt idx="128">
                  <c:v>20.856908932486199</c:v>
                </c:pt>
                <c:pt idx="129">
                  <c:v>20.7489068780854</c:v>
                </c:pt>
                <c:pt idx="130">
                  <c:v>20.315910836813899</c:v>
                </c:pt>
                <c:pt idx="131">
                  <c:v>19.774912741141598</c:v>
                </c:pt>
                <c:pt idx="132">
                  <c:v>19.450248028827001</c:v>
                </c:pt>
                <c:pt idx="133">
                  <c:v>19.125583316512397</c:v>
                </c:pt>
                <c:pt idx="134">
                  <c:v>19.125583316512397</c:v>
                </c:pt>
                <c:pt idx="135">
                  <c:v>19.125583316512397</c:v>
                </c:pt>
                <c:pt idx="136">
                  <c:v>19.233914645469305</c:v>
                </c:pt>
                <c:pt idx="137">
                  <c:v>19.341916699870101</c:v>
                </c:pt>
                <c:pt idx="138">
                  <c:v>19.666252137628604</c:v>
                </c:pt>
                <c:pt idx="139">
                  <c:v>19.990587575387103</c:v>
                </c:pt>
                <c:pt idx="140">
                  <c:v>20.206920958744799</c:v>
                </c:pt>
                <c:pt idx="141">
                  <c:v>20.3152522877017</c:v>
                </c:pt>
                <c:pt idx="142">
                  <c:v>20.4235836166586</c:v>
                </c:pt>
                <c:pt idx="143">
                  <c:v>20.531914945615497</c:v>
                </c:pt>
                <c:pt idx="144">
                  <c:v>20.098918904344</c:v>
                </c:pt>
                <c:pt idx="145">
                  <c:v>19.882585520986297</c:v>
                </c:pt>
                <c:pt idx="146">
                  <c:v>19.882914795542401</c:v>
                </c:pt>
                <c:pt idx="147">
                  <c:v>20.749236152641501</c:v>
                </c:pt>
                <c:pt idx="148">
                  <c:v>21.182232193913002</c:v>
                </c:pt>
                <c:pt idx="149">
                  <c:v>21.181902919356901</c:v>
                </c:pt>
                <c:pt idx="150">
                  <c:v>20.423912891214698</c:v>
                </c:pt>
                <c:pt idx="151">
                  <c:v>19.882585520986297</c:v>
                </c:pt>
                <c:pt idx="152">
                  <c:v>19.557920808671703</c:v>
                </c:pt>
                <c:pt idx="153">
                  <c:v>19.665922863072499</c:v>
                </c:pt>
                <c:pt idx="154">
                  <c:v>19.882256246430199</c:v>
                </c:pt>
                <c:pt idx="155">
                  <c:v>20.3152522877017</c:v>
                </c:pt>
                <c:pt idx="156">
                  <c:v>20.748577603529302</c:v>
                </c:pt>
                <c:pt idx="157">
                  <c:v>20.7489068780854</c:v>
                </c:pt>
                <c:pt idx="158">
                  <c:v>20.099577453456202</c:v>
                </c:pt>
                <c:pt idx="159">
                  <c:v>19.341916699870101</c:v>
                </c:pt>
                <c:pt idx="160">
                  <c:v>19.341916699870101</c:v>
                </c:pt>
                <c:pt idx="161">
                  <c:v>19.883244070098502</c:v>
                </c:pt>
                <c:pt idx="162">
                  <c:v>20.31624011137</c:v>
                </c:pt>
                <c:pt idx="163">
                  <c:v>19.991575399055399</c:v>
                </c:pt>
                <c:pt idx="164">
                  <c:v>19.558579357783898</c:v>
                </c:pt>
                <c:pt idx="165">
                  <c:v>19.233914645469305</c:v>
                </c:pt>
                <c:pt idx="166">
                  <c:v>19.450248028827001</c:v>
                </c:pt>
                <c:pt idx="167">
                  <c:v>19.666581412184701</c:v>
                </c:pt>
                <c:pt idx="168">
                  <c:v>19.882914795542401</c:v>
                </c:pt>
                <c:pt idx="169">
                  <c:v>19.991246124499302</c:v>
                </c:pt>
                <c:pt idx="170">
                  <c:v>20.207579507856998</c:v>
                </c:pt>
                <c:pt idx="171">
                  <c:v>20.423912891214698</c:v>
                </c:pt>
                <c:pt idx="172">
                  <c:v>20.4235836166586</c:v>
                </c:pt>
                <c:pt idx="173">
                  <c:v>20.3152522877017</c:v>
                </c:pt>
                <c:pt idx="174">
                  <c:v>20.098918904344</c:v>
                </c:pt>
                <c:pt idx="175">
                  <c:v>19.990916849943197</c:v>
                </c:pt>
                <c:pt idx="176">
                  <c:v>20.099577453456202</c:v>
                </c:pt>
                <c:pt idx="177">
                  <c:v>20.424242165770799</c:v>
                </c:pt>
                <c:pt idx="178">
                  <c:v>20.7489068780854</c:v>
                </c:pt>
                <c:pt idx="179">
                  <c:v>20.748577603529302</c:v>
                </c:pt>
                <c:pt idx="180">
                  <c:v>20.640246274572402</c:v>
                </c:pt>
                <c:pt idx="181">
                  <c:v>20.531914945615497</c:v>
                </c:pt>
                <c:pt idx="182">
                  <c:v>20.315581562257798</c:v>
                </c:pt>
                <c:pt idx="183">
                  <c:v>20.207579507856998</c:v>
                </c:pt>
                <c:pt idx="184">
                  <c:v>19.991246124499302</c:v>
                </c:pt>
                <c:pt idx="185">
                  <c:v>20.099248178900101</c:v>
                </c:pt>
                <c:pt idx="186">
                  <c:v>19.8825855209863</c:v>
                </c:pt>
                <c:pt idx="187">
                  <c:v>19.774254192029399</c:v>
                </c:pt>
                <c:pt idx="188">
                  <c:v>19.449918754270904</c:v>
                </c:pt>
                <c:pt idx="189">
                  <c:v>19.341916699870101</c:v>
                </c:pt>
                <c:pt idx="190">
                  <c:v>19.233914645469305</c:v>
                </c:pt>
                <c:pt idx="191">
                  <c:v>19.341916699870101</c:v>
                </c:pt>
                <c:pt idx="192">
                  <c:v>19.557920808671703</c:v>
                </c:pt>
                <c:pt idx="193">
                  <c:v>19.773924917473302</c:v>
                </c:pt>
                <c:pt idx="194">
                  <c:v>19.881926971874101</c:v>
                </c:pt>
                <c:pt idx="195">
                  <c:v>19.881926971874101</c:v>
                </c:pt>
                <c:pt idx="196">
                  <c:v>19.881926971874101</c:v>
                </c:pt>
                <c:pt idx="197">
                  <c:v>19.773924917473302</c:v>
                </c:pt>
                <c:pt idx="198">
                  <c:v>19.665922863072499</c:v>
                </c:pt>
                <c:pt idx="199">
                  <c:v>19.666252137628604</c:v>
                </c:pt>
                <c:pt idx="200">
                  <c:v>19.666252137628604</c:v>
                </c:pt>
                <c:pt idx="201">
                  <c:v>19.6662521376286</c:v>
                </c:pt>
                <c:pt idx="202">
                  <c:v>19.341587425314</c:v>
                </c:pt>
                <c:pt idx="203">
                  <c:v>19.2335853709132</c:v>
                </c:pt>
                <c:pt idx="204">
                  <c:v>19.017581262111602</c:v>
                </c:pt>
                <c:pt idx="205">
                  <c:v>19.234243920025403</c:v>
                </c:pt>
                <c:pt idx="206">
                  <c:v>19.342575248982303</c:v>
                </c:pt>
                <c:pt idx="207">
                  <c:v>19.450577303383106</c:v>
                </c:pt>
                <c:pt idx="208">
                  <c:v>19.342245974426206</c:v>
                </c:pt>
                <c:pt idx="209">
                  <c:v>19.341916699870101</c:v>
                </c:pt>
                <c:pt idx="210">
                  <c:v>19.558250083227801</c:v>
                </c:pt>
                <c:pt idx="211">
                  <c:v>19.558250083227801</c:v>
                </c:pt>
                <c:pt idx="212">
                  <c:v>19.342245974426206</c:v>
                </c:pt>
                <c:pt idx="213">
                  <c:v>19.125912591068506</c:v>
                </c:pt>
                <c:pt idx="214">
                  <c:v>19.125912591068506</c:v>
                </c:pt>
                <c:pt idx="215">
                  <c:v>19.233914645469305</c:v>
                </c:pt>
                <c:pt idx="216">
                  <c:v>19.125912591068506</c:v>
                </c:pt>
                <c:pt idx="217">
                  <c:v>19.125912591068506</c:v>
                </c:pt>
                <c:pt idx="218">
                  <c:v>19.233914645469305</c:v>
                </c:pt>
                <c:pt idx="219">
                  <c:v>19.666252137628604</c:v>
                </c:pt>
                <c:pt idx="220">
                  <c:v>19.774254192029399</c:v>
                </c:pt>
                <c:pt idx="221">
                  <c:v>19.774254192029399</c:v>
                </c:pt>
                <c:pt idx="222">
                  <c:v>19.341587425314</c:v>
                </c:pt>
                <c:pt idx="223">
                  <c:v>19.2335853709132</c:v>
                </c:pt>
                <c:pt idx="224">
                  <c:v>19.017581262111602</c:v>
                </c:pt>
                <c:pt idx="225">
                  <c:v>19.125912591068506</c:v>
                </c:pt>
                <c:pt idx="226">
                  <c:v>19.233914645469305</c:v>
                </c:pt>
                <c:pt idx="227">
                  <c:v>19.341587425314</c:v>
                </c:pt>
                <c:pt idx="228">
                  <c:v>19.233256096357099</c:v>
                </c:pt>
                <c:pt idx="229">
                  <c:v>19.016922712999399</c:v>
                </c:pt>
                <c:pt idx="230">
                  <c:v>19.1252540419563</c:v>
                </c:pt>
                <c:pt idx="231">
                  <c:v>19.449589479714795</c:v>
                </c:pt>
                <c:pt idx="232">
                  <c:v>19.882256246430199</c:v>
                </c:pt>
                <c:pt idx="233">
                  <c:v>19.882256246430199</c:v>
                </c:pt>
                <c:pt idx="234">
                  <c:v>19.882585520986297</c:v>
                </c:pt>
                <c:pt idx="235">
                  <c:v>19.774583466585501</c:v>
                </c:pt>
                <c:pt idx="236">
                  <c:v>20.207579507856998</c:v>
                </c:pt>
                <c:pt idx="237">
                  <c:v>20.532244220171599</c:v>
                </c:pt>
                <c:pt idx="238">
                  <c:v>20.640575549128499</c:v>
                </c:pt>
                <c:pt idx="239">
                  <c:v>20.207908782413099</c:v>
                </c:pt>
                <c:pt idx="240">
                  <c:v>19.55890863234</c:v>
                </c:pt>
                <c:pt idx="241">
                  <c:v>19.234243920025399</c:v>
                </c:pt>
                <c:pt idx="242">
                  <c:v>19.233914645469305</c:v>
                </c:pt>
                <c:pt idx="243">
                  <c:v>19.341587425314</c:v>
                </c:pt>
                <c:pt idx="244">
                  <c:v>19.341258150757902</c:v>
                </c:pt>
                <c:pt idx="245">
                  <c:v>19.016593438443302</c:v>
                </c:pt>
                <c:pt idx="246">
                  <c:v>18.908591384042502</c:v>
                </c:pt>
                <c:pt idx="247">
                  <c:v>18.800589329641696</c:v>
                </c:pt>
                <c:pt idx="248">
                  <c:v>19.1252540419563</c:v>
                </c:pt>
                <c:pt idx="249">
                  <c:v>19.341587425314</c:v>
                </c:pt>
                <c:pt idx="250">
                  <c:v>19.341587425314</c:v>
                </c:pt>
                <c:pt idx="251">
                  <c:v>19.0172519875555</c:v>
                </c:pt>
                <c:pt idx="252">
                  <c:v>18.8009186041978</c:v>
                </c:pt>
                <c:pt idx="253">
                  <c:v>19.0172519875555</c:v>
                </c:pt>
                <c:pt idx="254">
                  <c:v>19.233256096357099</c:v>
                </c:pt>
                <c:pt idx="255">
                  <c:v>19.341258150757902</c:v>
                </c:pt>
                <c:pt idx="256">
                  <c:v>19.449589479714795</c:v>
                </c:pt>
                <c:pt idx="257">
                  <c:v>19.666252137628604</c:v>
                </c:pt>
                <c:pt idx="258">
                  <c:v>19.774912741141598</c:v>
                </c:pt>
                <c:pt idx="259">
                  <c:v>19.450248028826998</c:v>
                </c:pt>
                <c:pt idx="260">
                  <c:v>19.341916699870101</c:v>
                </c:pt>
                <c:pt idx="261">
                  <c:v>19.449589479714795</c:v>
                </c:pt>
                <c:pt idx="262">
                  <c:v>19.665922863072499</c:v>
                </c:pt>
                <c:pt idx="263">
                  <c:v>19.449589479714795</c:v>
                </c:pt>
                <c:pt idx="264">
                  <c:v>19.0172519875555</c:v>
                </c:pt>
                <c:pt idx="265">
                  <c:v>18.8009186041978</c:v>
                </c:pt>
                <c:pt idx="266">
                  <c:v>18.909249933154701</c:v>
                </c:pt>
                <c:pt idx="267">
                  <c:v>19.2335853709132</c:v>
                </c:pt>
                <c:pt idx="268">
                  <c:v>19.449918754270904</c:v>
                </c:pt>
                <c:pt idx="269">
                  <c:v>19.557920808671703</c:v>
                </c:pt>
                <c:pt idx="270">
                  <c:v>19.449918754270904</c:v>
                </c:pt>
                <c:pt idx="271">
                  <c:v>19.233914645469305</c:v>
                </c:pt>
                <c:pt idx="272">
                  <c:v>19.125912591068506</c:v>
                </c:pt>
                <c:pt idx="273">
                  <c:v>19.342245974426206</c:v>
                </c:pt>
                <c:pt idx="274">
                  <c:v>19.774583466585504</c:v>
                </c:pt>
                <c:pt idx="275">
                  <c:v>19.990916849943197</c:v>
                </c:pt>
                <c:pt idx="276">
                  <c:v>19.774583466585501</c:v>
                </c:pt>
                <c:pt idx="277">
                  <c:v>19.342245974426206</c:v>
                </c:pt>
                <c:pt idx="278">
                  <c:v>19.017910536667703</c:v>
                </c:pt>
                <c:pt idx="279">
                  <c:v>19.017910536667703</c:v>
                </c:pt>
                <c:pt idx="280">
                  <c:v>19.233914645469305</c:v>
                </c:pt>
                <c:pt idx="281">
                  <c:v>19.341587425314</c:v>
                </c:pt>
                <c:pt idx="282">
                  <c:v>19.233256096357099</c:v>
                </c:pt>
                <c:pt idx="283">
                  <c:v>18.908920658598596</c:v>
                </c:pt>
                <c:pt idx="284">
                  <c:v>18.909249933154701</c:v>
                </c:pt>
                <c:pt idx="285">
                  <c:v>18.909249933154701</c:v>
                </c:pt>
                <c:pt idx="286">
                  <c:v>19.0172519875555</c:v>
                </c:pt>
                <c:pt idx="287">
                  <c:v>18.8009186041978</c:v>
                </c:pt>
                <c:pt idx="288">
                  <c:v>18.801247878753902</c:v>
                </c:pt>
                <c:pt idx="289">
                  <c:v>18.801577153309999</c:v>
                </c:pt>
                <c:pt idx="290">
                  <c:v>18.801577153309999</c:v>
                </c:pt>
                <c:pt idx="291">
                  <c:v>18.693245824353102</c:v>
                </c:pt>
                <c:pt idx="292">
                  <c:v>18.692916549796998</c:v>
                </c:pt>
                <c:pt idx="293">
                  <c:v>18.8009186041978</c:v>
                </c:pt>
                <c:pt idx="294">
                  <c:v>18.692258000684799</c:v>
                </c:pt>
                <c:pt idx="295">
                  <c:v>18.475595342771001</c:v>
                </c:pt>
                <c:pt idx="296">
                  <c:v>18.367264013814097</c:v>
                </c:pt>
                <c:pt idx="297">
                  <c:v>18.583926671727898</c:v>
                </c:pt>
                <c:pt idx="298">
                  <c:v>18.800589329641696</c:v>
                </c:pt>
                <c:pt idx="299">
                  <c:v>18.908920658598596</c:v>
                </c:pt>
                <c:pt idx="300">
                  <c:v>19.0172519875555</c:v>
                </c:pt>
                <c:pt idx="301">
                  <c:v>19.125583316512397</c:v>
                </c:pt>
                <c:pt idx="302">
                  <c:v>19.125583316512397</c:v>
                </c:pt>
                <c:pt idx="303">
                  <c:v>19.2335853709132</c:v>
                </c:pt>
                <c:pt idx="304">
                  <c:v>19.2335853709132</c:v>
                </c:pt>
                <c:pt idx="305">
                  <c:v>19.450248028827001</c:v>
                </c:pt>
                <c:pt idx="306">
                  <c:v>19.342245974426206</c:v>
                </c:pt>
                <c:pt idx="307">
                  <c:v>19.233914645469305</c:v>
                </c:pt>
                <c:pt idx="308">
                  <c:v>18.800589329641699</c:v>
                </c:pt>
                <c:pt idx="309">
                  <c:v>18.367593288370205</c:v>
                </c:pt>
                <c:pt idx="310">
                  <c:v>18.259261959413301</c:v>
                </c:pt>
                <c:pt idx="311">
                  <c:v>18.584255946284003</c:v>
                </c:pt>
                <c:pt idx="312">
                  <c:v>18.908920658598596</c:v>
                </c:pt>
                <c:pt idx="313">
                  <c:v>19.0172519875555</c:v>
                </c:pt>
                <c:pt idx="314">
                  <c:v>18.800589329641696</c:v>
                </c:pt>
                <c:pt idx="315">
                  <c:v>18.692258000684795</c:v>
                </c:pt>
                <c:pt idx="316">
                  <c:v>18.583926671727898</c:v>
                </c:pt>
                <c:pt idx="317">
                  <c:v>18.692258000684795</c:v>
                </c:pt>
                <c:pt idx="318">
                  <c:v>18.800589329641696</c:v>
                </c:pt>
                <c:pt idx="319">
                  <c:v>18.8009186041978</c:v>
                </c:pt>
                <c:pt idx="320">
                  <c:v>18.692916549796998</c:v>
                </c:pt>
                <c:pt idx="321">
                  <c:v>18.476583166439298</c:v>
                </c:pt>
                <c:pt idx="322">
                  <c:v>18.4762538918832</c:v>
                </c:pt>
                <c:pt idx="323">
                  <c:v>18.367593288370198</c:v>
                </c:pt>
                <c:pt idx="324">
                  <c:v>18.475595342770998</c:v>
                </c:pt>
                <c:pt idx="325">
                  <c:v>18.259261959413301</c:v>
                </c:pt>
                <c:pt idx="326">
                  <c:v>18.259591233969399</c:v>
                </c:pt>
                <c:pt idx="327">
                  <c:v>18.2599205085255</c:v>
                </c:pt>
                <c:pt idx="328">
                  <c:v>18.584914495396198</c:v>
                </c:pt>
                <c:pt idx="329">
                  <c:v>18.909579207710802</c:v>
                </c:pt>
                <c:pt idx="330">
                  <c:v>19.125912591068506</c:v>
                </c:pt>
                <c:pt idx="331">
                  <c:v>19.341916699870101</c:v>
                </c:pt>
                <c:pt idx="332">
                  <c:v>19.2335853709132</c:v>
                </c:pt>
                <c:pt idx="333">
                  <c:v>19.1252540419563</c:v>
                </c:pt>
                <c:pt idx="334">
                  <c:v>18.8009186041978</c:v>
                </c:pt>
                <c:pt idx="335">
                  <c:v>18.801247878753902</c:v>
                </c:pt>
                <c:pt idx="336">
                  <c:v>18.801577153309999</c:v>
                </c:pt>
                <c:pt idx="337">
                  <c:v>19.017910536667703</c:v>
                </c:pt>
                <c:pt idx="338">
                  <c:v>19.125912591068506</c:v>
                </c:pt>
                <c:pt idx="339">
                  <c:v>19.233914645469305</c:v>
                </c:pt>
                <c:pt idx="340">
                  <c:v>19.017581262111602</c:v>
                </c:pt>
                <c:pt idx="341">
                  <c:v>18.692916549796998</c:v>
                </c:pt>
                <c:pt idx="342">
                  <c:v>18.368251837482397</c:v>
                </c:pt>
                <c:pt idx="343">
                  <c:v>18.2599205085255</c:v>
                </c:pt>
                <c:pt idx="344">
                  <c:v>18.368251837482401</c:v>
                </c:pt>
                <c:pt idx="345">
                  <c:v>18.259920508525497</c:v>
                </c:pt>
                <c:pt idx="346">
                  <c:v>18.259920508525497</c:v>
                </c:pt>
                <c:pt idx="347">
                  <c:v>18.043257850611699</c:v>
                </c:pt>
                <c:pt idx="348">
                  <c:v>18.1515891795686</c:v>
                </c:pt>
                <c:pt idx="349">
                  <c:v>18.1515891795686</c:v>
                </c:pt>
                <c:pt idx="350">
                  <c:v>18.4762538918832</c:v>
                </c:pt>
                <c:pt idx="351">
                  <c:v>18.8009186041978</c:v>
                </c:pt>
                <c:pt idx="352">
                  <c:v>19.125583316512397</c:v>
                </c:pt>
                <c:pt idx="353">
                  <c:v>19.017581262111602</c:v>
                </c:pt>
                <c:pt idx="354">
                  <c:v>18.584585220840101</c:v>
                </c:pt>
                <c:pt idx="355">
                  <c:v>18.043257850611699</c:v>
                </c:pt>
                <c:pt idx="356">
                  <c:v>17.718263863740997</c:v>
                </c:pt>
                <c:pt idx="357">
                  <c:v>17.826595192697901</c:v>
                </c:pt>
                <c:pt idx="358">
                  <c:v>18.043257850611699</c:v>
                </c:pt>
                <c:pt idx="359">
                  <c:v>18.4762538918832</c:v>
                </c:pt>
                <c:pt idx="360">
                  <c:v>18.475924617327102</c:v>
                </c:pt>
                <c:pt idx="361">
                  <c:v>18.367264013814097</c:v>
                </c:pt>
                <c:pt idx="362">
                  <c:v>18.042270026943395</c:v>
                </c:pt>
                <c:pt idx="363">
                  <c:v>18.150601355900299</c:v>
                </c:pt>
                <c:pt idx="364">
                  <c:v>18.475595342770998</c:v>
                </c:pt>
                <c:pt idx="365">
                  <c:v>18.6925872752409</c:v>
                </c:pt>
                <c:pt idx="366">
                  <c:v>18.584585220840101</c:v>
                </c:pt>
                <c:pt idx="367">
                  <c:v>18.476583166439298</c:v>
                </c:pt>
                <c:pt idx="368">
                  <c:v>18.476583166439298</c:v>
                </c:pt>
                <c:pt idx="369">
                  <c:v>18.693245824353102</c:v>
                </c:pt>
                <c:pt idx="370">
                  <c:v>18.909579207710802</c:v>
                </c:pt>
                <c:pt idx="371">
                  <c:v>19.017581262111602</c:v>
                </c:pt>
                <c:pt idx="372">
                  <c:v>18.908920658598596</c:v>
                </c:pt>
                <c:pt idx="373">
                  <c:v>18.475924617327099</c:v>
                </c:pt>
                <c:pt idx="374">
                  <c:v>18.259591233969399</c:v>
                </c:pt>
                <c:pt idx="375">
                  <c:v>18.043257850611699</c:v>
                </c:pt>
                <c:pt idx="376">
                  <c:v>18.043257850611699</c:v>
                </c:pt>
                <c:pt idx="377">
                  <c:v>17.826595192697898</c:v>
                </c:pt>
                <c:pt idx="378">
                  <c:v>17.934926521654798</c:v>
                </c:pt>
                <c:pt idx="379">
                  <c:v>18.043257850611699</c:v>
                </c:pt>
                <c:pt idx="380">
                  <c:v>18.2599205085255</c:v>
                </c:pt>
                <c:pt idx="381">
                  <c:v>18.043257850611699</c:v>
                </c:pt>
                <c:pt idx="382">
                  <c:v>17.718263863740997</c:v>
                </c:pt>
                <c:pt idx="383">
                  <c:v>17.5016012058272</c:v>
                </c:pt>
                <c:pt idx="384">
                  <c:v>17.6099325347841</c:v>
                </c:pt>
                <c:pt idx="385">
                  <c:v>17.934926521654798</c:v>
                </c:pt>
                <c:pt idx="386">
                  <c:v>18.043257850611699</c:v>
                </c:pt>
                <c:pt idx="387">
                  <c:v>18.1515891795686</c:v>
                </c:pt>
                <c:pt idx="388">
                  <c:v>18.367922562926296</c:v>
                </c:pt>
                <c:pt idx="389">
                  <c:v>18.8009186041978</c:v>
                </c:pt>
                <c:pt idx="390">
                  <c:v>19.125583316512397</c:v>
                </c:pt>
                <c:pt idx="391">
                  <c:v>19.017581262111602</c:v>
                </c:pt>
                <c:pt idx="392">
                  <c:v>18.692916549796998</c:v>
                </c:pt>
                <c:pt idx="393">
                  <c:v>18.259920508525497</c:v>
                </c:pt>
                <c:pt idx="394">
                  <c:v>18.043257850611699</c:v>
                </c:pt>
                <c:pt idx="395">
                  <c:v>17.934926521654798</c:v>
                </c:pt>
                <c:pt idx="396">
                  <c:v>17.826595192697898</c:v>
                </c:pt>
                <c:pt idx="397">
                  <c:v>17.826595192697901</c:v>
                </c:pt>
                <c:pt idx="398">
                  <c:v>17.826595192697901</c:v>
                </c:pt>
                <c:pt idx="399">
                  <c:v>18.1515891795686</c:v>
                </c:pt>
                <c:pt idx="400">
                  <c:v>18.368251837482397</c:v>
                </c:pt>
                <c:pt idx="401">
                  <c:v>18.693245824353102</c:v>
                </c:pt>
                <c:pt idx="402">
                  <c:v>18.801577153309999</c:v>
                </c:pt>
                <c:pt idx="403">
                  <c:v>18.693245824353102</c:v>
                </c:pt>
                <c:pt idx="404">
                  <c:v>18.476583166439298</c:v>
                </c:pt>
                <c:pt idx="405">
                  <c:v>18.1515891795686</c:v>
                </c:pt>
                <c:pt idx="406">
                  <c:v>18.1515891795686</c:v>
                </c:pt>
                <c:pt idx="407">
                  <c:v>17.934926521654798</c:v>
                </c:pt>
                <c:pt idx="408">
                  <c:v>17.826595192697901</c:v>
                </c:pt>
                <c:pt idx="409">
                  <c:v>17.718263863741004</c:v>
                </c:pt>
                <c:pt idx="410">
                  <c:v>17.934926521654802</c:v>
                </c:pt>
                <c:pt idx="411">
                  <c:v>18.2599205085255</c:v>
                </c:pt>
                <c:pt idx="412">
                  <c:v>18.259920508525497</c:v>
                </c:pt>
                <c:pt idx="413">
                  <c:v>18.151589179568596</c:v>
                </c:pt>
                <c:pt idx="414">
                  <c:v>17.934926521654798</c:v>
                </c:pt>
                <c:pt idx="415">
                  <c:v>18.1515891795686</c:v>
                </c:pt>
                <c:pt idx="416">
                  <c:v>18.476583166439301</c:v>
                </c:pt>
                <c:pt idx="417">
                  <c:v>18.693245824353102</c:v>
                </c:pt>
                <c:pt idx="418">
                  <c:v>18.693245824353102</c:v>
                </c:pt>
                <c:pt idx="419">
                  <c:v>18.476583166439298</c:v>
                </c:pt>
                <c:pt idx="420">
                  <c:v>18.368251837482397</c:v>
                </c:pt>
                <c:pt idx="421">
                  <c:v>18.1515891795686</c:v>
                </c:pt>
                <c:pt idx="422">
                  <c:v>17.934926521654798</c:v>
                </c:pt>
                <c:pt idx="423">
                  <c:v>17.6099325347841</c:v>
                </c:pt>
                <c:pt idx="424">
                  <c:v>17.5016012058272</c:v>
                </c:pt>
                <c:pt idx="425">
                  <c:v>17.6099325347841</c:v>
                </c:pt>
                <c:pt idx="426">
                  <c:v>17.934926521654798</c:v>
                </c:pt>
                <c:pt idx="427">
                  <c:v>18.043257850611699</c:v>
                </c:pt>
                <c:pt idx="428">
                  <c:v>18.367922562926296</c:v>
                </c:pt>
                <c:pt idx="429">
                  <c:v>18.475924617327099</c:v>
                </c:pt>
                <c:pt idx="430">
                  <c:v>18.800589329641696</c:v>
                </c:pt>
                <c:pt idx="431">
                  <c:v>18.584255946283999</c:v>
                </c:pt>
                <c:pt idx="432">
                  <c:v>18.4762538918832</c:v>
                </c:pt>
                <c:pt idx="433">
                  <c:v>18.1515891795686</c:v>
                </c:pt>
                <c:pt idx="434">
                  <c:v>18.043257850611699</c:v>
                </c:pt>
                <c:pt idx="435">
                  <c:v>17.934926521654798</c:v>
                </c:pt>
                <c:pt idx="436">
                  <c:v>17.826595192697901</c:v>
                </c:pt>
                <c:pt idx="437">
                  <c:v>17.5016012058272</c:v>
                </c:pt>
                <c:pt idx="438">
                  <c:v>17.284938547913399</c:v>
                </c:pt>
                <c:pt idx="439">
                  <c:v>17.393269876870303</c:v>
                </c:pt>
                <c:pt idx="440">
                  <c:v>17.934926521654802</c:v>
                </c:pt>
                <c:pt idx="441">
                  <c:v>18.476583166439301</c:v>
                </c:pt>
                <c:pt idx="442">
                  <c:v>18.476583166439301</c:v>
                </c:pt>
                <c:pt idx="443">
                  <c:v>18.1515891795686</c:v>
                </c:pt>
                <c:pt idx="444">
                  <c:v>17.6099325347841</c:v>
                </c:pt>
                <c:pt idx="445">
                  <c:v>17.8262659181418</c:v>
                </c:pt>
                <c:pt idx="446">
                  <c:v>18.0425993014995</c:v>
                </c:pt>
                <c:pt idx="447">
                  <c:v>18.475595342770998</c:v>
                </c:pt>
                <c:pt idx="448">
                  <c:v>18.259261959413301</c:v>
                </c:pt>
                <c:pt idx="449">
                  <c:v>18.475924617327102</c:v>
                </c:pt>
                <c:pt idx="450">
                  <c:v>18.584255946283999</c:v>
                </c:pt>
                <c:pt idx="451">
                  <c:v>19.0172519875555</c:v>
                </c:pt>
                <c:pt idx="452">
                  <c:v>18.909249933154701</c:v>
                </c:pt>
                <c:pt idx="453">
                  <c:v>18.584585220840101</c:v>
                </c:pt>
                <c:pt idx="454">
                  <c:v>17.826595192697898</c:v>
                </c:pt>
                <c:pt idx="455">
                  <c:v>17.284938547913399</c:v>
                </c:pt>
                <c:pt idx="456">
                  <c:v>17.176607218956498</c:v>
                </c:pt>
                <c:pt idx="457">
                  <c:v>17.393269876870303</c:v>
                </c:pt>
                <c:pt idx="458">
                  <c:v>17.718263863741004</c:v>
                </c:pt>
                <c:pt idx="459">
                  <c:v>17.718263863741004</c:v>
                </c:pt>
                <c:pt idx="460">
                  <c:v>17.934926521654802</c:v>
                </c:pt>
                <c:pt idx="461">
                  <c:v>17.934926521654798</c:v>
                </c:pt>
                <c:pt idx="462">
                  <c:v>18.1515891795686</c:v>
                </c:pt>
                <c:pt idx="463">
                  <c:v>18.367922562926296</c:v>
                </c:pt>
                <c:pt idx="464">
                  <c:v>18.6925872752409</c:v>
                </c:pt>
                <c:pt idx="465">
                  <c:v>18.692258000684799</c:v>
                </c:pt>
                <c:pt idx="466">
                  <c:v>18.367593288370205</c:v>
                </c:pt>
                <c:pt idx="467">
                  <c:v>18.042928576055601</c:v>
                </c:pt>
                <c:pt idx="468">
                  <c:v>17.934926521654798</c:v>
                </c:pt>
                <c:pt idx="469">
                  <c:v>17.718263863740997</c:v>
                </c:pt>
                <c:pt idx="470">
                  <c:v>17.5016012058272</c:v>
                </c:pt>
                <c:pt idx="471">
                  <c:v>17.284938547913399</c:v>
                </c:pt>
                <c:pt idx="472">
                  <c:v>17.5016012058272</c:v>
                </c:pt>
                <c:pt idx="473">
                  <c:v>17.718263863740997</c:v>
                </c:pt>
                <c:pt idx="474">
                  <c:v>17.826595192697901</c:v>
                </c:pt>
                <c:pt idx="475">
                  <c:v>17.718263863740997</c:v>
                </c:pt>
                <c:pt idx="476">
                  <c:v>17.5016012058272</c:v>
                </c:pt>
                <c:pt idx="477">
                  <c:v>17.6099325347841</c:v>
                </c:pt>
                <c:pt idx="478">
                  <c:v>17.5016012058272</c:v>
                </c:pt>
                <c:pt idx="479">
                  <c:v>17.6099325347841</c:v>
                </c:pt>
                <c:pt idx="480">
                  <c:v>17.393269876870303</c:v>
                </c:pt>
                <c:pt idx="481">
                  <c:v>17.5016012058272</c:v>
                </c:pt>
                <c:pt idx="482">
                  <c:v>17.6099325347841</c:v>
                </c:pt>
                <c:pt idx="483">
                  <c:v>17.934926521654802</c:v>
                </c:pt>
                <c:pt idx="484">
                  <c:v>17.934926521654802</c:v>
                </c:pt>
                <c:pt idx="485">
                  <c:v>17.6099325347841</c:v>
                </c:pt>
                <c:pt idx="486">
                  <c:v>17.068275889999601</c:v>
                </c:pt>
                <c:pt idx="487">
                  <c:v>16.8516132320858</c:v>
                </c:pt>
                <c:pt idx="488">
                  <c:v>17.1762779444004</c:v>
                </c:pt>
                <c:pt idx="489">
                  <c:v>17.717605314628802</c:v>
                </c:pt>
                <c:pt idx="490">
                  <c:v>18.150601355900299</c:v>
                </c:pt>
                <c:pt idx="491">
                  <c:v>18.2589326848572</c:v>
                </c:pt>
                <c:pt idx="492">
                  <c:v>18.150601355900299</c:v>
                </c:pt>
                <c:pt idx="493">
                  <c:v>17.825936643585703</c:v>
                </c:pt>
                <c:pt idx="494">
                  <c:v>17.176607218956498</c:v>
                </c:pt>
                <c:pt idx="495">
                  <c:v>16.635609123284198</c:v>
                </c:pt>
                <c:pt idx="496">
                  <c:v>16.527277794327297</c:v>
                </c:pt>
                <c:pt idx="497">
                  <c:v>16.6352798487281</c:v>
                </c:pt>
                <c:pt idx="498">
                  <c:v>16.8516132320858</c:v>
                </c:pt>
                <c:pt idx="499">
                  <c:v>16.9599445610427</c:v>
                </c:pt>
                <c:pt idx="500">
                  <c:v>17.284938547913399</c:v>
                </c:pt>
                <c:pt idx="501">
                  <c:v>17.284938547913399</c:v>
                </c:pt>
                <c:pt idx="502">
                  <c:v>17.176607218956498</c:v>
                </c:pt>
                <c:pt idx="503">
                  <c:v>16.9599445610427</c:v>
                </c:pt>
                <c:pt idx="504">
                  <c:v>17.176607218956498</c:v>
                </c:pt>
                <c:pt idx="505">
                  <c:v>17.284938547913399</c:v>
                </c:pt>
                <c:pt idx="506">
                  <c:v>17.5016012058272</c:v>
                </c:pt>
                <c:pt idx="507">
                  <c:v>17.5016012058272</c:v>
                </c:pt>
                <c:pt idx="508">
                  <c:v>17.6099325347841</c:v>
                </c:pt>
                <c:pt idx="509">
                  <c:v>17.393269876870303</c:v>
                </c:pt>
                <c:pt idx="510">
                  <c:v>17.068275889999601</c:v>
                </c:pt>
                <c:pt idx="511">
                  <c:v>16.634950574172002</c:v>
                </c:pt>
                <c:pt idx="512">
                  <c:v>16.634950574172002</c:v>
                </c:pt>
                <c:pt idx="513">
                  <c:v>16.743281903128899</c:v>
                </c:pt>
                <c:pt idx="514">
                  <c:v>17.176607218956498</c:v>
                </c:pt>
                <c:pt idx="515">
                  <c:v>17.393269876870303</c:v>
                </c:pt>
                <c:pt idx="516">
                  <c:v>17.718263863740997</c:v>
                </c:pt>
                <c:pt idx="517">
                  <c:v>17.6099325347841</c:v>
                </c:pt>
                <c:pt idx="518">
                  <c:v>17.6099325347841</c:v>
                </c:pt>
                <c:pt idx="519">
                  <c:v>17.6099325347841</c:v>
                </c:pt>
                <c:pt idx="520">
                  <c:v>17.934926521654802</c:v>
                </c:pt>
                <c:pt idx="521">
                  <c:v>18.043257850611699</c:v>
                </c:pt>
                <c:pt idx="522">
                  <c:v>17.934926521654798</c:v>
                </c:pt>
                <c:pt idx="523">
                  <c:v>17.826595192697898</c:v>
                </c:pt>
                <c:pt idx="524">
                  <c:v>17.826595192697898</c:v>
                </c:pt>
                <c:pt idx="525">
                  <c:v>17.718263863740997</c:v>
                </c:pt>
                <c:pt idx="526">
                  <c:v>17.5016012058272</c:v>
                </c:pt>
                <c:pt idx="527">
                  <c:v>17.284938547913399</c:v>
                </c:pt>
                <c:pt idx="528">
                  <c:v>17.393269876870303</c:v>
                </c:pt>
                <c:pt idx="529">
                  <c:v>17.6099325347841</c:v>
                </c:pt>
                <c:pt idx="530">
                  <c:v>17.826595192697901</c:v>
                </c:pt>
                <c:pt idx="531">
                  <c:v>17.934926521654798</c:v>
                </c:pt>
                <c:pt idx="532">
                  <c:v>18.042928576055598</c:v>
                </c:pt>
                <c:pt idx="533">
                  <c:v>17.9342679725426</c:v>
                </c:pt>
                <c:pt idx="534">
                  <c:v>17.717276040072697</c:v>
                </c:pt>
                <c:pt idx="535">
                  <c:v>16.959286011930498</c:v>
                </c:pt>
                <c:pt idx="536">
                  <c:v>16.526289970659004</c:v>
                </c:pt>
                <c:pt idx="537">
                  <c:v>16.418287916258198</c:v>
                </c:pt>
                <c:pt idx="538">
                  <c:v>16.9599445610427</c:v>
                </c:pt>
                <c:pt idx="539">
                  <c:v>17.393269876870303</c:v>
                </c:pt>
                <c:pt idx="540">
                  <c:v>17.6099325347841</c:v>
                </c:pt>
                <c:pt idx="541">
                  <c:v>17.393269876870303</c:v>
                </c:pt>
                <c:pt idx="542">
                  <c:v>17.393269876870303</c:v>
                </c:pt>
                <c:pt idx="543">
                  <c:v>17.393269876870303</c:v>
                </c:pt>
                <c:pt idx="544">
                  <c:v>17.718263863740997</c:v>
                </c:pt>
                <c:pt idx="545">
                  <c:v>17.718263863740997</c:v>
                </c:pt>
                <c:pt idx="546">
                  <c:v>17.6099325347841</c:v>
                </c:pt>
                <c:pt idx="547">
                  <c:v>17.5016012058272</c:v>
                </c:pt>
                <c:pt idx="548">
                  <c:v>17.284938547913399</c:v>
                </c:pt>
                <c:pt idx="549">
                  <c:v>17.284938547913399</c:v>
                </c:pt>
                <c:pt idx="550">
                  <c:v>17.176607218956498</c:v>
                </c:pt>
                <c:pt idx="551">
                  <c:v>17.6099325347841</c:v>
                </c:pt>
                <c:pt idx="552">
                  <c:v>17.934926521654798</c:v>
                </c:pt>
                <c:pt idx="553">
                  <c:v>18.1515891795686</c:v>
                </c:pt>
                <c:pt idx="554">
                  <c:v>17.826595192697898</c:v>
                </c:pt>
                <c:pt idx="555">
                  <c:v>17.393269876870296</c:v>
                </c:pt>
                <c:pt idx="556">
                  <c:v>17.176607218956498</c:v>
                </c:pt>
                <c:pt idx="557">
                  <c:v>17.068275889999597</c:v>
                </c:pt>
                <c:pt idx="558">
                  <c:v>17.176607218956498</c:v>
                </c:pt>
                <c:pt idx="559">
                  <c:v>17.176607218956498</c:v>
                </c:pt>
                <c:pt idx="560">
                  <c:v>17.176936493512603</c:v>
                </c:pt>
                <c:pt idx="561">
                  <c:v>16.744269726797199</c:v>
                </c:pt>
                <c:pt idx="562">
                  <c:v>16.4199342890387</c:v>
                </c:pt>
                <c:pt idx="563">
                  <c:v>16.203600905680997</c:v>
                </c:pt>
                <c:pt idx="564">
                  <c:v>16.528265617995601</c:v>
                </c:pt>
                <c:pt idx="565">
                  <c:v>16.636267672396396</c:v>
                </c:pt>
                <c:pt idx="566">
                  <c:v>16.960603110154899</c:v>
                </c:pt>
                <c:pt idx="567">
                  <c:v>17.176936493512603</c:v>
                </c:pt>
                <c:pt idx="568">
                  <c:v>17.393269876870303</c:v>
                </c:pt>
                <c:pt idx="569">
                  <c:v>17.6099325347841</c:v>
                </c:pt>
                <c:pt idx="570">
                  <c:v>17.718263863740997</c:v>
                </c:pt>
                <c:pt idx="571">
                  <c:v>18.043257850611699</c:v>
                </c:pt>
                <c:pt idx="572">
                  <c:v>18.1515891795686</c:v>
                </c:pt>
                <c:pt idx="573">
                  <c:v>18.2599205085255</c:v>
                </c:pt>
                <c:pt idx="574">
                  <c:v>18.043257850611699</c:v>
                </c:pt>
                <c:pt idx="575">
                  <c:v>17.718263863740997</c:v>
                </c:pt>
                <c:pt idx="576">
                  <c:v>17.393269876870303</c:v>
                </c:pt>
                <c:pt idx="577">
                  <c:v>17.5016012058272</c:v>
                </c:pt>
                <c:pt idx="578">
                  <c:v>17.718263863740997</c:v>
                </c:pt>
                <c:pt idx="579">
                  <c:v>17.934926521654798</c:v>
                </c:pt>
                <c:pt idx="580">
                  <c:v>17.826595192697898</c:v>
                </c:pt>
                <c:pt idx="581">
                  <c:v>17.718263863740997</c:v>
                </c:pt>
                <c:pt idx="582">
                  <c:v>17.6099325347841</c:v>
                </c:pt>
                <c:pt idx="583">
                  <c:v>17.6099325347841</c:v>
                </c:pt>
                <c:pt idx="584">
                  <c:v>17.718263863741004</c:v>
                </c:pt>
                <c:pt idx="585">
                  <c:v>17.826595192697901</c:v>
                </c:pt>
                <c:pt idx="586">
                  <c:v>17.826595192697901</c:v>
                </c:pt>
                <c:pt idx="587">
                  <c:v>17.5016012058272</c:v>
                </c:pt>
                <c:pt idx="588">
                  <c:v>17.068275889999601</c:v>
                </c:pt>
                <c:pt idx="589">
                  <c:v>16.8516132320858</c:v>
                </c:pt>
                <c:pt idx="590">
                  <c:v>16.8516132320858</c:v>
                </c:pt>
                <c:pt idx="591">
                  <c:v>16.9599445610427</c:v>
                </c:pt>
                <c:pt idx="592">
                  <c:v>17.176607218956498</c:v>
                </c:pt>
                <c:pt idx="593">
                  <c:v>17.5016012058272</c:v>
                </c:pt>
                <c:pt idx="594">
                  <c:v>17.934926521654798</c:v>
                </c:pt>
                <c:pt idx="595">
                  <c:v>17.934926521654798</c:v>
                </c:pt>
                <c:pt idx="596">
                  <c:v>17.718263863740997</c:v>
                </c:pt>
                <c:pt idx="597">
                  <c:v>17.284938547913399</c:v>
                </c:pt>
                <c:pt idx="598">
                  <c:v>17.284938547913399</c:v>
                </c:pt>
                <c:pt idx="599">
                  <c:v>17.284938547913399</c:v>
                </c:pt>
                <c:pt idx="600">
                  <c:v>17.5016012058272</c:v>
                </c:pt>
                <c:pt idx="601">
                  <c:v>17.176607218956502</c:v>
                </c:pt>
                <c:pt idx="602">
                  <c:v>17.284938547913402</c:v>
                </c:pt>
                <c:pt idx="603">
                  <c:v>17.284938547913402</c:v>
                </c:pt>
                <c:pt idx="604">
                  <c:v>17.6099325347841</c:v>
                </c:pt>
                <c:pt idx="605">
                  <c:v>17.5016012058272</c:v>
                </c:pt>
                <c:pt idx="606">
                  <c:v>17.5016012058272</c:v>
                </c:pt>
                <c:pt idx="607">
                  <c:v>17.6099325347841</c:v>
                </c:pt>
                <c:pt idx="608">
                  <c:v>17.826595192697898</c:v>
                </c:pt>
                <c:pt idx="609">
                  <c:v>17.718263863740997</c:v>
                </c:pt>
                <c:pt idx="610">
                  <c:v>17.6099325347841</c:v>
                </c:pt>
                <c:pt idx="611">
                  <c:v>17.393269876870303</c:v>
                </c:pt>
                <c:pt idx="612">
                  <c:v>17.393269876870303</c:v>
                </c:pt>
                <c:pt idx="613">
                  <c:v>17.284938547913399</c:v>
                </c:pt>
                <c:pt idx="614">
                  <c:v>17.284938547913399</c:v>
                </c:pt>
                <c:pt idx="615">
                  <c:v>17.284938547913399</c:v>
                </c:pt>
                <c:pt idx="616">
                  <c:v>17.284938547913399</c:v>
                </c:pt>
                <c:pt idx="617">
                  <c:v>17.176607218956498</c:v>
                </c:pt>
                <c:pt idx="618">
                  <c:v>17.068275889999597</c:v>
                </c:pt>
                <c:pt idx="619">
                  <c:v>16.9599445610427</c:v>
                </c:pt>
                <c:pt idx="620">
                  <c:v>17.284938547913399</c:v>
                </c:pt>
                <c:pt idx="621">
                  <c:v>17.6099325347841</c:v>
                </c:pt>
                <c:pt idx="622">
                  <c:v>17.826595192697901</c:v>
                </c:pt>
                <c:pt idx="623">
                  <c:v>17.6099325347841</c:v>
                </c:pt>
                <c:pt idx="624">
                  <c:v>17.393269876870303</c:v>
                </c:pt>
                <c:pt idx="625">
                  <c:v>17.393269876870303</c:v>
                </c:pt>
                <c:pt idx="626">
                  <c:v>17.5016012058272</c:v>
                </c:pt>
                <c:pt idx="627">
                  <c:v>17.718263863740997</c:v>
                </c:pt>
                <c:pt idx="628">
                  <c:v>17.826595192697898</c:v>
                </c:pt>
                <c:pt idx="629">
                  <c:v>17.934926521654798</c:v>
                </c:pt>
                <c:pt idx="630">
                  <c:v>17.718263863740997</c:v>
                </c:pt>
                <c:pt idx="631">
                  <c:v>17.5016012058272</c:v>
                </c:pt>
                <c:pt idx="632">
                  <c:v>17.068275889999601</c:v>
                </c:pt>
                <c:pt idx="633">
                  <c:v>16.851613232085803</c:v>
                </c:pt>
                <c:pt idx="634">
                  <c:v>16.526619245215098</c:v>
                </c:pt>
                <c:pt idx="635">
                  <c:v>16.634950574172002</c:v>
                </c:pt>
                <c:pt idx="636">
                  <c:v>17.068275889999601</c:v>
                </c:pt>
                <c:pt idx="637">
                  <c:v>17.718263863740997</c:v>
                </c:pt>
                <c:pt idx="638">
                  <c:v>18.043257850611699</c:v>
                </c:pt>
                <c:pt idx="639">
                  <c:v>17.718263863740997</c:v>
                </c:pt>
                <c:pt idx="640">
                  <c:v>17.284938547913399</c:v>
                </c:pt>
                <c:pt idx="641">
                  <c:v>17.068275889999597</c:v>
                </c:pt>
                <c:pt idx="642">
                  <c:v>17.284938547913399</c:v>
                </c:pt>
                <c:pt idx="643">
                  <c:v>17.393269876870303</c:v>
                </c:pt>
                <c:pt idx="644">
                  <c:v>17.284938547913399</c:v>
                </c:pt>
                <c:pt idx="645">
                  <c:v>17.176607218956498</c:v>
                </c:pt>
                <c:pt idx="646">
                  <c:v>17.176607218956498</c:v>
                </c:pt>
                <c:pt idx="647">
                  <c:v>17.393269876870303</c:v>
                </c:pt>
                <c:pt idx="648">
                  <c:v>17.6099325347841</c:v>
                </c:pt>
                <c:pt idx="649">
                  <c:v>17.826595192697901</c:v>
                </c:pt>
                <c:pt idx="650">
                  <c:v>17.718263863740997</c:v>
                </c:pt>
                <c:pt idx="651">
                  <c:v>17.284938547913399</c:v>
                </c:pt>
                <c:pt idx="652">
                  <c:v>16.635279848728104</c:v>
                </c:pt>
                <c:pt idx="653">
                  <c:v>16.202283807456599</c:v>
                </c:pt>
                <c:pt idx="654">
                  <c:v>15.877619095142</c:v>
                </c:pt>
                <c:pt idx="655">
                  <c:v>15.985621149542803</c:v>
                </c:pt>
                <c:pt idx="656">
                  <c:v>16.418617190814302</c:v>
                </c:pt>
                <c:pt idx="657">
                  <c:v>17.176607218956498</c:v>
                </c:pt>
                <c:pt idx="658">
                  <c:v>17.718263863740997</c:v>
                </c:pt>
                <c:pt idx="659">
                  <c:v>17.718263863740997</c:v>
                </c:pt>
                <c:pt idx="660">
                  <c:v>17.5016012058272</c:v>
                </c:pt>
                <c:pt idx="661">
                  <c:v>17.5016012058272</c:v>
                </c:pt>
                <c:pt idx="662">
                  <c:v>17.718263863740997</c:v>
                </c:pt>
                <c:pt idx="663">
                  <c:v>17.934926521654798</c:v>
                </c:pt>
                <c:pt idx="664">
                  <c:v>17.826595192697898</c:v>
                </c:pt>
                <c:pt idx="665">
                  <c:v>17.826595192697898</c:v>
                </c:pt>
                <c:pt idx="666">
                  <c:v>17.718263863740997</c:v>
                </c:pt>
                <c:pt idx="667">
                  <c:v>17.2852678224695</c:v>
                </c:pt>
                <c:pt idx="668">
                  <c:v>16.743940452241098</c:v>
                </c:pt>
                <c:pt idx="669">
                  <c:v>16.2026130820127</c:v>
                </c:pt>
                <c:pt idx="670">
                  <c:v>16.635609123284201</c:v>
                </c:pt>
                <c:pt idx="671">
                  <c:v>17.068605164555702</c:v>
                </c:pt>
                <c:pt idx="672">
                  <c:v>17.826595192697901</c:v>
                </c:pt>
                <c:pt idx="673">
                  <c:v>17.610261809340201</c:v>
                </c:pt>
                <c:pt idx="674">
                  <c:v>17.069263713667898</c:v>
                </c:pt>
                <c:pt idx="675">
                  <c:v>16.203271631124899</c:v>
                </c:pt>
                <c:pt idx="676">
                  <c:v>15.986608973211098</c:v>
                </c:pt>
                <c:pt idx="677">
                  <c:v>16.310944410969597</c:v>
                </c:pt>
                <c:pt idx="678">
                  <c:v>16.960273835598798</c:v>
                </c:pt>
                <c:pt idx="679">
                  <c:v>17.393269876870303</c:v>
                </c:pt>
                <c:pt idx="680">
                  <c:v>17.718263863740997</c:v>
                </c:pt>
                <c:pt idx="681">
                  <c:v>17.718263863740997</c:v>
                </c:pt>
                <c:pt idx="682">
                  <c:v>17.826595192697898</c:v>
                </c:pt>
                <c:pt idx="683">
                  <c:v>17.934926521654798</c:v>
                </c:pt>
                <c:pt idx="684">
                  <c:v>17.826924467253999</c:v>
                </c:pt>
                <c:pt idx="685">
                  <c:v>17.610591083896299</c:v>
                </c:pt>
                <c:pt idx="686">
                  <c:v>16.960932384711001</c:v>
                </c:pt>
                <c:pt idx="687">
                  <c:v>16.852271781197999</c:v>
                </c:pt>
                <c:pt idx="688">
                  <c:v>16.6352798487281</c:v>
                </c:pt>
                <c:pt idx="689">
                  <c:v>16.8516132320858</c:v>
                </c:pt>
                <c:pt idx="690">
                  <c:v>16.8516132320858</c:v>
                </c:pt>
                <c:pt idx="691">
                  <c:v>16.9599445610427</c:v>
                </c:pt>
                <c:pt idx="692">
                  <c:v>16.8516132320858</c:v>
                </c:pt>
                <c:pt idx="693">
                  <c:v>16.634950574172002</c:v>
                </c:pt>
                <c:pt idx="694">
                  <c:v>16.418287916258201</c:v>
                </c:pt>
                <c:pt idx="695">
                  <c:v>16.309956587301301</c:v>
                </c:pt>
                <c:pt idx="696">
                  <c:v>16.526619245215098</c:v>
                </c:pt>
                <c:pt idx="697">
                  <c:v>16.634950574172002</c:v>
                </c:pt>
                <c:pt idx="698">
                  <c:v>16.9599445610427</c:v>
                </c:pt>
                <c:pt idx="699">
                  <c:v>17.068275889999601</c:v>
                </c:pt>
                <c:pt idx="700">
                  <c:v>17.393269876870303</c:v>
                </c:pt>
                <c:pt idx="701">
                  <c:v>17.393269876870303</c:v>
                </c:pt>
                <c:pt idx="702">
                  <c:v>17.393269876870303</c:v>
                </c:pt>
                <c:pt idx="703">
                  <c:v>17.284938547913399</c:v>
                </c:pt>
                <c:pt idx="704">
                  <c:v>17.068605164555699</c:v>
                </c:pt>
                <c:pt idx="705">
                  <c:v>16.635609123284201</c:v>
                </c:pt>
                <c:pt idx="706">
                  <c:v>16.2026130820127</c:v>
                </c:pt>
                <c:pt idx="707">
                  <c:v>16.202283807456599</c:v>
                </c:pt>
                <c:pt idx="708">
                  <c:v>16.526948519771199</c:v>
                </c:pt>
                <c:pt idx="709">
                  <c:v>16.9599445610427</c:v>
                </c:pt>
                <c:pt idx="710">
                  <c:v>17.068275889999597</c:v>
                </c:pt>
                <c:pt idx="711">
                  <c:v>17.068275889999597</c:v>
                </c:pt>
                <c:pt idx="712">
                  <c:v>16.9599445610427</c:v>
                </c:pt>
                <c:pt idx="713">
                  <c:v>17.176607218956498</c:v>
                </c:pt>
                <c:pt idx="714">
                  <c:v>17.176936493512603</c:v>
                </c:pt>
                <c:pt idx="715">
                  <c:v>17.0689344391118</c:v>
                </c:pt>
                <c:pt idx="716">
                  <c:v>16.527607068883402</c:v>
                </c:pt>
                <c:pt idx="717">
                  <c:v>16.527277794327297</c:v>
                </c:pt>
                <c:pt idx="718">
                  <c:v>16.526948519771199</c:v>
                </c:pt>
                <c:pt idx="719">
                  <c:v>16.743281903128899</c:v>
                </c:pt>
                <c:pt idx="720">
                  <c:v>16.634950574172002</c:v>
                </c:pt>
                <c:pt idx="721">
                  <c:v>16.743281903128899</c:v>
                </c:pt>
                <c:pt idx="722">
                  <c:v>16.8516132320858</c:v>
                </c:pt>
                <c:pt idx="723">
                  <c:v>16.8516132320858</c:v>
                </c:pt>
                <c:pt idx="724">
                  <c:v>16.526948519771199</c:v>
                </c:pt>
                <c:pt idx="725">
                  <c:v>16.202283807456599</c:v>
                </c:pt>
                <c:pt idx="726">
                  <c:v>15.6612857117843</c:v>
                </c:pt>
                <c:pt idx="727">
                  <c:v>15.769617040741203</c:v>
                </c:pt>
                <c:pt idx="728">
                  <c:v>16.094611027611904</c:v>
                </c:pt>
                <c:pt idx="729">
                  <c:v>17.0689344391118</c:v>
                </c:pt>
                <c:pt idx="730">
                  <c:v>17.2852678224695</c:v>
                </c:pt>
                <c:pt idx="731">
                  <c:v>17.284938547913399</c:v>
                </c:pt>
                <c:pt idx="732">
                  <c:v>16.9599445610427</c:v>
                </c:pt>
                <c:pt idx="733">
                  <c:v>17.176607218956498</c:v>
                </c:pt>
                <c:pt idx="734">
                  <c:v>17.393269876870303</c:v>
                </c:pt>
                <c:pt idx="735">
                  <c:v>17.393599151426404</c:v>
                </c:pt>
                <c:pt idx="736">
                  <c:v>17.0689344391118</c:v>
                </c:pt>
                <c:pt idx="737">
                  <c:v>16.527607068883402</c:v>
                </c:pt>
                <c:pt idx="738">
                  <c:v>16.527277794327297</c:v>
                </c:pt>
                <c:pt idx="739">
                  <c:v>16.743611177685001</c:v>
                </c:pt>
                <c:pt idx="740">
                  <c:v>17.284938547913399</c:v>
                </c:pt>
                <c:pt idx="741">
                  <c:v>17.393269876870303</c:v>
                </c:pt>
                <c:pt idx="742">
                  <c:v>17.284938547913399</c:v>
                </c:pt>
                <c:pt idx="743">
                  <c:v>16.9599445610427</c:v>
                </c:pt>
                <c:pt idx="744">
                  <c:v>16.743281903128899</c:v>
                </c:pt>
                <c:pt idx="745">
                  <c:v>16.418617190814302</c:v>
                </c:pt>
                <c:pt idx="746">
                  <c:v>16.310615136413499</c:v>
                </c:pt>
                <c:pt idx="747">
                  <c:v>16.2026130820127</c:v>
                </c:pt>
                <c:pt idx="748">
                  <c:v>16.635609123284198</c:v>
                </c:pt>
                <c:pt idx="749">
                  <c:v>16.960273835598798</c:v>
                </c:pt>
                <c:pt idx="750">
                  <c:v>17.176607218956498</c:v>
                </c:pt>
                <c:pt idx="751">
                  <c:v>16.8516132320858</c:v>
                </c:pt>
                <c:pt idx="752">
                  <c:v>16.418287916258198</c:v>
                </c:pt>
                <c:pt idx="753">
                  <c:v>16.309956587301301</c:v>
                </c:pt>
                <c:pt idx="754">
                  <c:v>16.526619245215098</c:v>
                </c:pt>
                <c:pt idx="755">
                  <c:v>16.9599445610427</c:v>
                </c:pt>
                <c:pt idx="756">
                  <c:v>17.068275889999597</c:v>
                </c:pt>
                <c:pt idx="757">
                  <c:v>16.9599445610427</c:v>
                </c:pt>
                <c:pt idx="758">
                  <c:v>16.634950574172002</c:v>
                </c:pt>
                <c:pt idx="759">
                  <c:v>16.201954532900501</c:v>
                </c:pt>
                <c:pt idx="760">
                  <c:v>15.877289820585901</c:v>
                </c:pt>
                <c:pt idx="761">
                  <c:v>15.769287766185101</c:v>
                </c:pt>
                <c:pt idx="762">
                  <c:v>16.093952478499702</c:v>
                </c:pt>
                <c:pt idx="763">
                  <c:v>16.526948519771199</c:v>
                </c:pt>
                <c:pt idx="764">
                  <c:v>16.8516132320858</c:v>
                </c:pt>
                <c:pt idx="765">
                  <c:v>16.9599445610427</c:v>
                </c:pt>
                <c:pt idx="766">
                  <c:v>17.068275889999597</c:v>
                </c:pt>
                <c:pt idx="767">
                  <c:v>17.068275889999597</c:v>
                </c:pt>
                <c:pt idx="768">
                  <c:v>16.9599445610427</c:v>
                </c:pt>
                <c:pt idx="769">
                  <c:v>16.526619245215098</c:v>
                </c:pt>
                <c:pt idx="770">
                  <c:v>16.309956587301301</c:v>
                </c:pt>
                <c:pt idx="771">
                  <c:v>16.309956587301301</c:v>
                </c:pt>
                <c:pt idx="772">
                  <c:v>16.743281903128899</c:v>
                </c:pt>
                <c:pt idx="773">
                  <c:v>16.9599445610427</c:v>
                </c:pt>
                <c:pt idx="774">
                  <c:v>16.9599445610427</c:v>
                </c:pt>
                <c:pt idx="775">
                  <c:v>16.526619245215098</c:v>
                </c:pt>
                <c:pt idx="776">
                  <c:v>16.309956587301301</c:v>
                </c:pt>
                <c:pt idx="777">
                  <c:v>16.093623203943601</c:v>
                </c:pt>
                <c:pt idx="778">
                  <c:v>15.985950424098903</c:v>
                </c:pt>
                <c:pt idx="779">
                  <c:v>15.661614986340405</c:v>
                </c:pt>
                <c:pt idx="780">
                  <c:v>15.553283657383503</c:v>
                </c:pt>
                <c:pt idx="781">
                  <c:v>15.552954382827402</c:v>
                </c:pt>
                <c:pt idx="782">
                  <c:v>15.769287766185101</c:v>
                </c:pt>
                <c:pt idx="783">
                  <c:v>15.877619095142</c:v>
                </c:pt>
                <c:pt idx="784">
                  <c:v>16.202283807456599</c:v>
                </c:pt>
                <c:pt idx="785">
                  <c:v>16.526948519771199</c:v>
                </c:pt>
                <c:pt idx="786">
                  <c:v>16.9599445610427</c:v>
                </c:pt>
                <c:pt idx="787">
                  <c:v>17.176607218956498</c:v>
                </c:pt>
                <c:pt idx="788">
                  <c:v>17.176607218956498</c:v>
                </c:pt>
                <c:pt idx="789">
                  <c:v>17.176607218956498</c:v>
                </c:pt>
                <c:pt idx="790">
                  <c:v>17.284938547913399</c:v>
                </c:pt>
                <c:pt idx="791">
                  <c:v>17.5016012058272</c:v>
                </c:pt>
                <c:pt idx="792">
                  <c:v>17.5016012058272</c:v>
                </c:pt>
                <c:pt idx="793">
                  <c:v>17.284938547913399</c:v>
                </c:pt>
                <c:pt idx="794">
                  <c:v>17.176607218956498</c:v>
                </c:pt>
                <c:pt idx="795">
                  <c:v>17.176607218956498</c:v>
                </c:pt>
                <c:pt idx="796">
                  <c:v>17.176607218956498</c:v>
                </c:pt>
                <c:pt idx="797">
                  <c:v>17.068275889999597</c:v>
                </c:pt>
                <c:pt idx="798">
                  <c:v>17.176607218956498</c:v>
                </c:pt>
                <c:pt idx="799">
                  <c:v>17.393269876870303</c:v>
                </c:pt>
                <c:pt idx="800">
                  <c:v>17.5016012058272</c:v>
                </c:pt>
                <c:pt idx="801">
                  <c:v>17.068275889999601</c:v>
                </c:pt>
                <c:pt idx="802">
                  <c:v>16.634950574172002</c:v>
                </c:pt>
                <c:pt idx="803">
                  <c:v>16.2016252583444</c:v>
                </c:pt>
                <c:pt idx="804">
                  <c:v>16.2016252583444</c:v>
                </c:pt>
                <c:pt idx="805">
                  <c:v>16.093623203943601</c:v>
                </c:pt>
                <c:pt idx="806">
                  <c:v>16.093952478499702</c:v>
                </c:pt>
                <c:pt idx="807">
                  <c:v>15.985950424098899</c:v>
                </c:pt>
                <c:pt idx="808">
                  <c:v>16.093952478499698</c:v>
                </c:pt>
                <c:pt idx="809">
                  <c:v>16.310285861857402</c:v>
                </c:pt>
                <c:pt idx="810">
                  <c:v>16.418287916258201</c:v>
                </c:pt>
                <c:pt idx="811">
                  <c:v>16.526619245215102</c:v>
                </c:pt>
                <c:pt idx="812">
                  <c:v>16.418287916258201</c:v>
                </c:pt>
                <c:pt idx="813">
                  <c:v>16.634950574172002</c:v>
                </c:pt>
                <c:pt idx="814">
                  <c:v>16.634950574172002</c:v>
                </c:pt>
                <c:pt idx="815">
                  <c:v>16.8516132320858</c:v>
                </c:pt>
                <c:pt idx="816">
                  <c:v>16.743281903128899</c:v>
                </c:pt>
                <c:pt idx="817">
                  <c:v>16.743281903128899</c:v>
                </c:pt>
                <c:pt idx="818">
                  <c:v>16.851613232085803</c:v>
                </c:pt>
                <c:pt idx="819">
                  <c:v>16.851942506641901</c:v>
                </c:pt>
                <c:pt idx="820">
                  <c:v>17.0689344391118</c:v>
                </c:pt>
                <c:pt idx="821">
                  <c:v>16.8526010557541</c:v>
                </c:pt>
                <c:pt idx="822">
                  <c:v>16.960603110154899</c:v>
                </c:pt>
                <c:pt idx="823">
                  <c:v>16.527277794327297</c:v>
                </c:pt>
                <c:pt idx="824">
                  <c:v>16.0942817530558</c:v>
                </c:pt>
                <c:pt idx="825">
                  <c:v>15.553283657383503</c:v>
                </c:pt>
                <c:pt idx="826">
                  <c:v>15.444952328426599</c:v>
                </c:pt>
                <c:pt idx="827">
                  <c:v>15.769287766185101</c:v>
                </c:pt>
                <c:pt idx="828">
                  <c:v>16.201954532900501</c:v>
                </c:pt>
                <c:pt idx="829">
                  <c:v>16.526619245215102</c:v>
                </c:pt>
                <c:pt idx="830">
                  <c:v>16.634950574172002</c:v>
                </c:pt>
                <c:pt idx="831">
                  <c:v>16.526619245215098</c:v>
                </c:pt>
                <c:pt idx="832">
                  <c:v>16.418287916258201</c:v>
                </c:pt>
                <c:pt idx="833">
                  <c:v>16.418287916258201</c:v>
                </c:pt>
                <c:pt idx="834">
                  <c:v>16.418617190814302</c:v>
                </c:pt>
                <c:pt idx="835">
                  <c:v>16.635609123284201</c:v>
                </c:pt>
                <c:pt idx="836">
                  <c:v>16.419605014482599</c:v>
                </c:pt>
                <c:pt idx="837">
                  <c:v>16.636267672396396</c:v>
                </c:pt>
                <c:pt idx="838">
                  <c:v>16.419605014482599</c:v>
                </c:pt>
                <c:pt idx="839">
                  <c:v>16.635609123284201</c:v>
                </c:pt>
                <c:pt idx="840">
                  <c:v>16.418617190814302</c:v>
                </c:pt>
                <c:pt idx="841">
                  <c:v>16.634950574172002</c:v>
                </c:pt>
                <c:pt idx="842">
                  <c:v>16.6352798487281</c:v>
                </c:pt>
                <c:pt idx="843">
                  <c:v>16.635609123284201</c:v>
                </c:pt>
                <c:pt idx="844">
                  <c:v>16.2026130820127</c:v>
                </c:pt>
                <c:pt idx="845">
                  <c:v>15.985621149542798</c:v>
                </c:pt>
                <c:pt idx="846">
                  <c:v>15.768958491628998</c:v>
                </c:pt>
                <c:pt idx="847">
                  <c:v>15.985621149542798</c:v>
                </c:pt>
                <c:pt idx="848">
                  <c:v>16.2026130820127</c:v>
                </c:pt>
                <c:pt idx="849">
                  <c:v>16.743940452241098</c:v>
                </c:pt>
                <c:pt idx="850">
                  <c:v>17.068605164555699</c:v>
                </c:pt>
                <c:pt idx="851">
                  <c:v>17.284938547913399</c:v>
                </c:pt>
                <c:pt idx="852">
                  <c:v>17.284938547913399</c:v>
                </c:pt>
                <c:pt idx="853">
                  <c:v>16.851942506641901</c:v>
                </c:pt>
                <c:pt idx="854">
                  <c:v>16.4189464653704</c:v>
                </c:pt>
                <c:pt idx="855">
                  <c:v>15.769617040741201</c:v>
                </c:pt>
                <c:pt idx="856">
                  <c:v>15.8779483696981</c:v>
                </c:pt>
                <c:pt idx="857">
                  <c:v>15.8779483696981</c:v>
                </c:pt>
                <c:pt idx="858">
                  <c:v>16.0942817530558</c:v>
                </c:pt>
                <c:pt idx="859">
                  <c:v>15.877619095142</c:v>
                </c:pt>
                <c:pt idx="860">
                  <c:v>15.877619095142</c:v>
                </c:pt>
                <c:pt idx="861">
                  <c:v>15.985621149542803</c:v>
                </c:pt>
                <c:pt idx="862">
                  <c:v>16.201954532900501</c:v>
                </c:pt>
                <c:pt idx="863">
                  <c:v>16.309956587301301</c:v>
                </c:pt>
                <c:pt idx="864">
                  <c:v>16.309956587301301</c:v>
                </c:pt>
                <c:pt idx="865">
                  <c:v>16.418287916258201</c:v>
                </c:pt>
                <c:pt idx="866">
                  <c:v>16.418287916258201</c:v>
                </c:pt>
                <c:pt idx="867">
                  <c:v>16.526619245215102</c:v>
                </c:pt>
                <c:pt idx="868">
                  <c:v>16.418287916258201</c:v>
                </c:pt>
                <c:pt idx="869">
                  <c:v>16.418287916258201</c:v>
                </c:pt>
                <c:pt idx="870">
                  <c:v>16.309956587301301</c:v>
                </c:pt>
                <c:pt idx="871">
                  <c:v>16.201954532900501</c:v>
                </c:pt>
                <c:pt idx="872">
                  <c:v>15.877619095142</c:v>
                </c:pt>
                <c:pt idx="873">
                  <c:v>15.661614986340398</c:v>
                </c:pt>
                <c:pt idx="874">
                  <c:v>15.769946315297302</c:v>
                </c:pt>
                <c:pt idx="875">
                  <c:v>16.419275739926501</c:v>
                </c:pt>
                <c:pt idx="876">
                  <c:v>16.743611177685001</c:v>
                </c:pt>
                <c:pt idx="877">
                  <c:v>16.9599445610427</c:v>
                </c:pt>
                <c:pt idx="878">
                  <c:v>16.743281903128899</c:v>
                </c:pt>
                <c:pt idx="879">
                  <c:v>16.8516132320858</c:v>
                </c:pt>
                <c:pt idx="880">
                  <c:v>16.526948519771199</c:v>
                </c:pt>
                <c:pt idx="881">
                  <c:v>16.4189464653704</c:v>
                </c:pt>
                <c:pt idx="882">
                  <c:v>16.419275739926501</c:v>
                </c:pt>
                <c:pt idx="883">
                  <c:v>16.852271781197999</c:v>
                </c:pt>
                <c:pt idx="884">
                  <c:v>17.2852678224695</c:v>
                </c:pt>
                <c:pt idx="885">
                  <c:v>17.284938547913399</c:v>
                </c:pt>
                <c:pt idx="886">
                  <c:v>17.176607218956498</c:v>
                </c:pt>
                <c:pt idx="887">
                  <c:v>16.743281903128899</c:v>
                </c:pt>
                <c:pt idx="888">
                  <c:v>16.526619245215098</c:v>
                </c:pt>
                <c:pt idx="889">
                  <c:v>16.418287916258201</c:v>
                </c:pt>
                <c:pt idx="890">
                  <c:v>16.634950574172002</c:v>
                </c:pt>
                <c:pt idx="891">
                  <c:v>16.8516132320858</c:v>
                </c:pt>
                <c:pt idx="892">
                  <c:v>16.8516132320858</c:v>
                </c:pt>
                <c:pt idx="893">
                  <c:v>16.634950574172002</c:v>
                </c:pt>
                <c:pt idx="894">
                  <c:v>16.418287916258201</c:v>
                </c:pt>
                <c:pt idx="895">
                  <c:v>16.309956587301301</c:v>
                </c:pt>
                <c:pt idx="896">
                  <c:v>16.201954532900501</c:v>
                </c:pt>
                <c:pt idx="897">
                  <c:v>16.093952478499702</c:v>
                </c:pt>
                <c:pt idx="898">
                  <c:v>16.2026130820127</c:v>
                </c:pt>
                <c:pt idx="899">
                  <c:v>16.527277794327297</c:v>
                </c:pt>
                <c:pt idx="900">
                  <c:v>16.851942506641901</c:v>
                </c:pt>
                <c:pt idx="901">
                  <c:v>16.8516132320858</c:v>
                </c:pt>
                <c:pt idx="902">
                  <c:v>16.743281903128899</c:v>
                </c:pt>
                <c:pt idx="903">
                  <c:v>16.526619245215098</c:v>
                </c:pt>
                <c:pt idx="904">
                  <c:v>16.634950574172002</c:v>
                </c:pt>
                <c:pt idx="905">
                  <c:v>16.8516132320858</c:v>
                </c:pt>
                <c:pt idx="906">
                  <c:v>17.176607218956498</c:v>
                </c:pt>
                <c:pt idx="907">
                  <c:v>16.743611177685001</c:v>
                </c:pt>
                <c:pt idx="908">
                  <c:v>16.093952478499698</c:v>
                </c:pt>
                <c:pt idx="909">
                  <c:v>15.552625108271299</c:v>
                </c:pt>
                <c:pt idx="910">
                  <c:v>15.660956437228199</c:v>
                </c:pt>
                <c:pt idx="911">
                  <c:v>15.985950424098899</c:v>
                </c:pt>
                <c:pt idx="912">
                  <c:v>16.0942817530558</c:v>
                </c:pt>
                <c:pt idx="913">
                  <c:v>16.202283807456599</c:v>
                </c:pt>
                <c:pt idx="914">
                  <c:v>15.985621149542803</c:v>
                </c:pt>
                <c:pt idx="915">
                  <c:v>15.877289820585901</c:v>
                </c:pt>
                <c:pt idx="916">
                  <c:v>15.660956437228199</c:v>
                </c:pt>
                <c:pt idx="917">
                  <c:v>15.877289820585901</c:v>
                </c:pt>
                <c:pt idx="918">
                  <c:v>16.310285861857398</c:v>
                </c:pt>
                <c:pt idx="919">
                  <c:v>16.6352798487281</c:v>
                </c:pt>
                <c:pt idx="920">
                  <c:v>16.635609123284201</c:v>
                </c:pt>
                <c:pt idx="921">
                  <c:v>16.094611027611904</c:v>
                </c:pt>
                <c:pt idx="922">
                  <c:v>15.661614986340398</c:v>
                </c:pt>
                <c:pt idx="923">
                  <c:v>15.336950274025801</c:v>
                </c:pt>
                <c:pt idx="924">
                  <c:v>15.444952328426599</c:v>
                </c:pt>
                <c:pt idx="925">
                  <c:v>15.660956437228199</c:v>
                </c:pt>
                <c:pt idx="926">
                  <c:v>15.985291874986698</c:v>
                </c:pt>
                <c:pt idx="927">
                  <c:v>16.093623203943601</c:v>
                </c:pt>
                <c:pt idx="928">
                  <c:v>16.093952478499702</c:v>
                </c:pt>
                <c:pt idx="929">
                  <c:v>15.769617040741201</c:v>
                </c:pt>
                <c:pt idx="930">
                  <c:v>15.6612857117843</c:v>
                </c:pt>
                <c:pt idx="931">
                  <c:v>15.6612857117843</c:v>
                </c:pt>
                <c:pt idx="932">
                  <c:v>15.877619095142</c:v>
                </c:pt>
                <c:pt idx="933">
                  <c:v>15.985950424098899</c:v>
                </c:pt>
                <c:pt idx="934">
                  <c:v>15.985950424098899</c:v>
                </c:pt>
                <c:pt idx="935">
                  <c:v>16.093952478499698</c:v>
                </c:pt>
                <c:pt idx="936">
                  <c:v>16.093952478499702</c:v>
                </c:pt>
                <c:pt idx="937">
                  <c:v>16.093952478499702</c:v>
                </c:pt>
                <c:pt idx="938">
                  <c:v>16.0942817530558</c:v>
                </c:pt>
                <c:pt idx="939">
                  <c:v>16.2026130820127</c:v>
                </c:pt>
                <c:pt idx="940">
                  <c:v>16.310944410969597</c:v>
                </c:pt>
                <c:pt idx="941">
                  <c:v>16.419275739926501</c:v>
                </c:pt>
                <c:pt idx="942">
                  <c:v>16.635609123284201</c:v>
                </c:pt>
                <c:pt idx="943">
                  <c:v>16.743611177685001</c:v>
                </c:pt>
                <c:pt idx="944">
                  <c:v>16.310285861857398</c:v>
                </c:pt>
                <c:pt idx="945">
                  <c:v>15.768958491628998</c:v>
                </c:pt>
                <c:pt idx="946">
                  <c:v>15.444293779314398</c:v>
                </c:pt>
                <c:pt idx="947">
                  <c:v>15.768958491628998</c:v>
                </c:pt>
                <c:pt idx="948">
                  <c:v>16.093623203943601</c:v>
                </c:pt>
                <c:pt idx="949">
                  <c:v>16.309956587301301</c:v>
                </c:pt>
                <c:pt idx="950">
                  <c:v>16.526619245215098</c:v>
                </c:pt>
                <c:pt idx="951">
                  <c:v>16.8516132320858</c:v>
                </c:pt>
                <c:pt idx="952">
                  <c:v>16.960273835598798</c:v>
                </c:pt>
                <c:pt idx="953">
                  <c:v>16.527607068883402</c:v>
                </c:pt>
                <c:pt idx="954">
                  <c:v>15.9866089732111</c:v>
                </c:pt>
                <c:pt idx="955">
                  <c:v>15.878277644254203</c:v>
                </c:pt>
                <c:pt idx="956">
                  <c:v>16.2026130820127</c:v>
                </c:pt>
                <c:pt idx="957">
                  <c:v>16.202283807456599</c:v>
                </c:pt>
                <c:pt idx="958">
                  <c:v>15.877289820585901</c:v>
                </c:pt>
                <c:pt idx="959">
                  <c:v>15.552625108271299</c:v>
                </c:pt>
                <c:pt idx="960">
                  <c:v>15.768958491628998</c:v>
                </c:pt>
                <c:pt idx="961">
                  <c:v>16.093623203943601</c:v>
                </c:pt>
                <c:pt idx="962">
                  <c:v>16.309956587301301</c:v>
                </c:pt>
                <c:pt idx="963">
                  <c:v>16.309956587301301</c:v>
                </c:pt>
                <c:pt idx="964">
                  <c:v>16.526619245215098</c:v>
                </c:pt>
                <c:pt idx="965">
                  <c:v>16.526948519771199</c:v>
                </c:pt>
                <c:pt idx="966">
                  <c:v>16.527277794327297</c:v>
                </c:pt>
                <c:pt idx="967">
                  <c:v>16.2026130820127</c:v>
                </c:pt>
                <c:pt idx="968">
                  <c:v>16.310615136413499</c:v>
                </c:pt>
                <c:pt idx="969">
                  <c:v>16.093952478499698</c:v>
                </c:pt>
                <c:pt idx="970">
                  <c:v>15.877289820585901</c:v>
                </c:pt>
                <c:pt idx="971">
                  <c:v>15.444293779314398</c:v>
                </c:pt>
                <c:pt idx="972">
                  <c:v>15.768958491628998</c:v>
                </c:pt>
                <c:pt idx="973">
                  <c:v>16.201954532900501</c:v>
                </c:pt>
                <c:pt idx="974">
                  <c:v>16.743281903128899</c:v>
                </c:pt>
                <c:pt idx="975">
                  <c:v>16.743281903128899</c:v>
                </c:pt>
                <c:pt idx="976">
                  <c:v>16.743281903128899</c:v>
                </c:pt>
                <c:pt idx="977">
                  <c:v>16.201954532900501</c:v>
                </c:pt>
                <c:pt idx="978">
                  <c:v>15.877289820585901</c:v>
                </c:pt>
                <c:pt idx="979">
                  <c:v>15.552625108271299</c:v>
                </c:pt>
                <c:pt idx="980">
                  <c:v>15.985621149542803</c:v>
                </c:pt>
                <c:pt idx="981">
                  <c:v>16.201954532900501</c:v>
                </c:pt>
                <c:pt idx="982">
                  <c:v>16.526619245215102</c:v>
                </c:pt>
                <c:pt idx="983">
                  <c:v>16.526619245215102</c:v>
                </c:pt>
                <c:pt idx="984">
                  <c:v>16.743281903128899</c:v>
                </c:pt>
                <c:pt idx="985">
                  <c:v>16.743281903128899</c:v>
                </c:pt>
                <c:pt idx="986">
                  <c:v>16.634950574172002</c:v>
                </c:pt>
                <c:pt idx="987">
                  <c:v>16.201954532900501</c:v>
                </c:pt>
                <c:pt idx="988">
                  <c:v>15.877289820585901</c:v>
                </c:pt>
                <c:pt idx="989">
                  <c:v>15.660956437228199</c:v>
                </c:pt>
                <c:pt idx="990">
                  <c:v>15.768958491628998</c:v>
                </c:pt>
                <c:pt idx="991">
                  <c:v>15.8769605460298</c:v>
                </c:pt>
                <c:pt idx="992">
                  <c:v>15.768629217072901</c:v>
                </c:pt>
                <c:pt idx="993">
                  <c:v>15.444293779314402</c:v>
                </c:pt>
                <c:pt idx="994">
                  <c:v>15.011956287155101</c:v>
                </c:pt>
                <c:pt idx="995">
                  <c:v>15.012285561711201</c:v>
                </c:pt>
                <c:pt idx="996">
                  <c:v>15.336950274025801</c:v>
                </c:pt>
                <c:pt idx="997">
                  <c:v>15.769617040741203</c:v>
                </c:pt>
                <c:pt idx="998">
                  <c:v>15.8779483696981</c:v>
                </c:pt>
                <c:pt idx="999">
                  <c:v>15.5536129319396</c:v>
                </c:pt>
                <c:pt idx="1000">
                  <c:v>15.229277494181101</c:v>
                </c:pt>
                <c:pt idx="1001">
                  <c:v>15.012944110823401</c:v>
                </c:pt>
                <c:pt idx="1002">
                  <c:v>15.012944110823401</c:v>
                </c:pt>
                <c:pt idx="1003">
                  <c:v>15.120946165224201</c:v>
                </c:pt>
                <c:pt idx="1004">
                  <c:v>15.336950274025801</c:v>
                </c:pt>
                <c:pt idx="1005">
                  <c:v>15.769287766185101</c:v>
                </c:pt>
                <c:pt idx="1006">
                  <c:v>16.310285861857398</c:v>
                </c:pt>
                <c:pt idx="1007">
                  <c:v>16.743281903128899</c:v>
                </c:pt>
                <c:pt idx="1008">
                  <c:v>16.9599445610427</c:v>
                </c:pt>
                <c:pt idx="1009">
                  <c:v>16.8516132320858</c:v>
                </c:pt>
                <c:pt idx="1010">
                  <c:v>16.743281903128899</c:v>
                </c:pt>
                <c:pt idx="1011">
                  <c:v>16.418617190814302</c:v>
                </c:pt>
                <c:pt idx="1012">
                  <c:v>15.985950424098903</c:v>
                </c:pt>
                <c:pt idx="1013">
                  <c:v>15.553283657383503</c:v>
                </c:pt>
                <c:pt idx="1014">
                  <c:v>15.444952328426599</c:v>
                </c:pt>
                <c:pt idx="1015">
                  <c:v>15.660956437228199</c:v>
                </c:pt>
                <c:pt idx="1016">
                  <c:v>15.768958491628998</c:v>
                </c:pt>
                <c:pt idx="1017">
                  <c:v>15.877289820585901</c:v>
                </c:pt>
                <c:pt idx="1018">
                  <c:v>15.6612857117843</c:v>
                </c:pt>
                <c:pt idx="1019">
                  <c:v>15.769617040741201</c:v>
                </c:pt>
                <c:pt idx="1020">
                  <c:v>15.769617040741201</c:v>
                </c:pt>
                <c:pt idx="1021">
                  <c:v>16.310615136413499</c:v>
                </c:pt>
                <c:pt idx="1022">
                  <c:v>16.526948519771199</c:v>
                </c:pt>
                <c:pt idx="1023">
                  <c:v>16.526948519771199</c:v>
                </c:pt>
                <c:pt idx="1024">
                  <c:v>16.202283807456599</c:v>
                </c:pt>
                <c:pt idx="1025">
                  <c:v>15.8779483696981</c:v>
                </c:pt>
                <c:pt idx="1026">
                  <c:v>15.769946315297302</c:v>
                </c:pt>
                <c:pt idx="1027">
                  <c:v>15.661944260896501</c:v>
                </c:pt>
                <c:pt idx="1028">
                  <c:v>15.445281602982698</c:v>
                </c:pt>
                <c:pt idx="1029">
                  <c:v>15.444952328426599</c:v>
                </c:pt>
                <c:pt idx="1030">
                  <c:v>15.444623053870499</c:v>
                </c:pt>
                <c:pt idx="1031">
                  <c:v>15.985621149542803</c:v>
                </c:pt>
                <c:pt idx="1032">
                  <c:v>16.093952478499702</c:v>
                </c:pt>
                <c:pt idx="1033">
                  <c:v>16.202283807456599</c:v>
                </c:pt>
                <c:pt idx="1034">
                  <c:v>16.0942817530558</c:v>
                </c:pt>
                <c:pt idx="1035">
                  <c:v>16.4189464653704</c:v>
                </c:pt>
                <c:pt idx="1036">
                  <c:v>16.527277794327297</c:v>
                </c:pt>
                <c:pt idx="1037">
                  <c:v>16.310944410969597</c:v>
                </c:pt>
                <c:pt idx="1038">
                  <c:v>15.661944260896501</c:v>
                </c:pt>
                <c:pt idx="1039">
                  <c:v>15.120946165224201</c:v>
                </c:pt>
                <c:pt idx="1040">
                  <c:v>15.012614836267302</c:v>
                </c:pt>
                <c:pt idx="1041">
                  <c:v>15.336950274025801</c:v>
                </c:pt>
                <c:pt idx="1042">
                  <c:v>16.0942817530558</c:v>
                </c:pt>
                <c:pt idx="1043">
                  <c:v>16.6352798487281</c:v>
                </c:pt>
                <c:pt idx="1044">
                  <c:v>16.8516132320858</c:v>
                </c:pt>
                <c:pt idx="1045">
                  <c:v>16.526948519771199</c:v>
                </c:pt>
                <c:pt idx="1046">
                  <c:v>16.202283807456599</c:v>
                </c:pt>
                <c:pt idx="1047">
                  <c:v>16.0942817530558</c:v>
                </c:pt>
                <c:pt idx="1048">
                  <c:v>16.310615136413499</c:v>
                </c:pt>
                <c:pt idx="1049">
                  <c:v>16.310615136413499</c:v>
                </c:pt>
                <c:pt idx="1050">
                  <c:v>15.985950424098903</c:v>
                </c:pt>
                <c:pt idx="1051">
                  <c:v>15.553283657383503</c:v>
                </c:pt>
                <c:pt idx="1052">
                  <c:v>15.336950274025801</c:v>
                </c:pt>
                <c:pt idx="1053">
                  <c:v>15.336950274025801</c:v>
                </c:pt>
                <c:pt idx="1054">
                  <c:v>15.336950274025801</c:v>
                </c:pt>
                <c:pt idx="1055">
                  <c:v>15.444952328426599</c:v>
                </c:pt>
                <c:pt idx="1056">
                  <c:v>15.660956437228199</c:v>
                </c:pt>
                <c:pt idx="1057">
                  <c:v>16.093623203943601</c:v>
                </c:pt>
                <c:pt idx="1058">
                  <c:v>16.418287916258201</c:v>
                </c:pt>
                <c:pt idx="1059">
                  <c:v>16.634950574172002</c:v>
                </c:pt>
                <c:pt idx="1060">
                  <c:v>16.310285861857402</c:v>
                </c:pt>
                <c:pt idx="1061">
                  <c:v>15.877619095142</c:v>
                </c:pt>
                <c:pt idx="1062">
                  <c:v>15.553283657383503</c:v>
                </c:pt>
                <c:pt idx="1063">
                  <c:v>15.661614986340405</c:v>
                </c:pt>
                <c:pt idx="1064">
                  <c:v>16.0942817530558</c:v>
                </c:pt>
                <c:pt idx="1065">
                  <c:v>16.418617190814302</c:v>
                </c:pt>
                <c:pt idx="1066">
                  <c:v>16.743281903128899</c:v>
                </c:pt>
                <c:pt idx="1067">
                  <c:v>16.6352798487281</c:v>
                </c:pt>
                <c:pt idx="1068">
                  <c:v>16.527277794327297</c:v>
                </c:pt>
                <c:pt idx="1069">
                  <c:v>16.2026130820127</c:v>
                </c:pt>
                <c:pt idx="1070">
                  <c:v>16.202283807456599</c:v>
                </c:pt>
                <c:pt idx="1071">
                  <c:v>16.201954532900501</c:v>
                </c:pt>
                <c:pt idx="1072">
                  <c:v>16.309956587301301</c:v>
                </c:pt>
                <c:pt idx="1073">
                  <c:v>16.093623203943601</c:v>
                </c:pt>
                <c:pt idx="1074">
                  <c:v>15.660956437228199</c:v>
                </c:pt>
                <c:pt idx="1075">
                  <c:v>15.120287616112</c:v>
                </c:pt>
                <c:pt idx="1076">
                  <c:v>15.228948219624996</c:v>
                </c:pt>
                <c:pt idx="1077">
                  <c:v>15.661944260896497</c:v>
                </c:pt>
                <c:pt idx="1078">
                  <c:v>16.310944410969597</c:v>
                </c:pt>
                <c:pt idx="1079">
                  <c:v>16.310285861857398</c:v>
                </c:pt>
                <c:pt idx="1080">
                  <c:v>16.2016252583444</c:v>
                </c:pt>
                <c:pt idx="1081">
                  <c:v>15.984962600430602</c:v>
                </c:pt>
                <c:pt idx="1082">
                  <c:v>16.093293929387503</c:v>
                </c:pt>
                <c:pt idx="1083">
                  <c:v>16.2016252583444</c:v>
                </c:pt>
                <c:pt idx="1084">
                  <c:v>16.418287916258201</c:v>
                </c:pt>
                <c:pt idx="1085">
                  <c:v>16.310285861857402</c:v>
                </c:pt>
                <c:pt idx="1086">
                  <c:v>16.202283807456599</c:v>
                </c:pt>
                <c:pt idx="1087">
                  <c:v>15.877619095142</c:v>
                </c:pt>
                <c:pt idx="1088">
                  <c:v>16.093952478499702</c:v>
                </c:pt>
                <c:pt idx="1089">
                  <c:v>16.526948519771199</c:v>
                </c:pt>
                <c:pt idx="1090">
                  <c:v>17.068275889999601</c:v>
                </c:pt>
                <c:pt idx="1091">
                  <c:v>17.284938547913399</c:v>
                </c:pt>
                <c:pt idx="1092">
                  <c:v>17.176607218956498</c:v>
                </c:pt>
                <c:pt idx="1093">
                  <c:v>16.960273835598798</c:v>
                </c:pt>
                <c:pt idx="1094">
                  <c:v>16.635609123284201</c:v>
                </c:pt>
                <c:pt idx="1095">
                  <c:v>16.202942356568798</c:v>
                </c:pt>
                <c:pt idx="1096">
                  <c:v>15.878277644254203</c:v>
                </c:pt>
                <c:pt idx="1097">
                  <c:v>15.445610877538801</c:v>
                </c:pt>
                <c:pt idx="1098">
                  <c:v>15.337279548581902</c:v>
                </c:pt>
                <c:pt idx="1099">
                  <c:v>15.445281602982703</c:v>
                </c:pt>
                <c:pt idx="1100">
                  <c:v>15.769617040741203</c:v>
                </c:pt>
                <c:pt idx="1101">
                  <c:v>15.985950424098899</c:v>
                </c:pt>
                <c:pt idx="1102">
                  <c:v>15.769617040741201</c:v>
                </c:pt>
                <c:pt idx="1103">
                  <c:v>15.769617040741203</c:v>
                </c:pt>
                <c:pt idx="1104">
                  <c:v>15.769617040741203</c:v>
                </c:pt>
                <c:pt idx="1105">
                  <c:v>15.985950424098899</c:v>
                </c:pt>
                <c:pt idx="1106">
                  <c:v>16.0942817530558</c:v>
                </c:pt>
                <c:pt idx="1107">
                  <c:v>16.094611027611897</c:v>
                </c:pt>
                <c:pt idx="1108">
                  <c:v>16.094940302168002</c:v>
                </c:pt>
                <c:pt idx="1109">
                  <c:v>15.8786069188103</c:v>
                </c:pt>
                <c:pt idx="1110">
                  <c:v>15.770275589853401</c:v>
                </c:pt>
                <c:pt idx="1111">
                  <c:v>15.769946315297302</c:v>
                </c:pt>
                <c:pt idx="1112">
                  <c:v>15.8779483696981</c:v>
                </c:pt>
                <c:pt idx="1113">
                  <c:v>16.202283807456599</c:v>
                </c:pt>
                <c:pt idx="1114">
                  <c:v>16.418617190814302</c:v>
                </c:pt>
                <c:pt idx="1115">
                  <c:v>16.634950574172002</c:v>
                </c:pt>
                <c:pt idx="1116">
                  <c:v>16.634950574172002</c:v>
                </c:pt>
                <c:pt idx="1117">
                  <c:v>16.743281903128899</c:v>
                </c:pt>
                <c:pt idx="1118">
                  <c:v>16.6352798487281</c:v>
                </c:pt>
                <c:pt idx="1119">
                  <c:v>16.4189464653704</c:v>
                </c:pt>
                <c:pt idx="1120">
                  <c:v>15.985950424098899</c:v>
                </c:pt>
                <c:pt idx="1121">
                  <c:v>15.985621149542803</c:v>
                </c:pt>
                <c:pt idx="1122">
                  <c:v>16.201954532900501</c:v>
                </c:pt>
                <c:pt idx="1123">
                  <c:v>16.526619245215102</c:v>
                </c:pt>
                <c:pt idx="1124">
                  <c:v>16.526619245215098</c:v>
                </c:pt>
                <c:pt idx="1125">
                  <c:v>16.309956587301301</c:v>
                </c:pt>
                <c:pt idx="1126">
                  <c:v>15.985291874986698</c:v>
                </c:pt>
                <c:pt idx="1127">
                  <c:v>15.768958491628998</c:v>
                </c:pt>
                <c:pt idx="1128">
                  <c:v>15.769287766185101</c:v>
                </c:pt>
                <c:pt idx="1129">
                  <c:v>15.985621149542803</c:v>
                </c:pt>
                <c:pt idx="1130">
                  <c:v>16.310285861857402</c:v>
                </c:pt>
                <c:pt idx="1131">
                  <c:v>16.526619245215102</c:v>
                </c:pt>
                <c:pt idx="1132">
                  <c:v>16.743281903128899</c:v>
                </c:pt>
                <c:pt idx="1133">
                  <c:v>16.743281903128899</c:v>
                </c:pt>
                <c:pt idx="1134">
                  <c:v>16.743281903128899</c:v>
                </c:pt>
                <c:pt idx="1135">
                  <c:v>16.634950574172002</c:v>
                </c:pt>
                <c:pt idx="1136">
                  <c:v>16.743281903128899</c:v>
                </c:pt>
                <c:pt idx="1137">
                  <c:v>16.8516132320858</c:v>
                </c:pt>
                <c:pt idx="1138">
                  <c:v>16.743611177685001</c:v>
                </c:pt>
                <c:pt idx="1139">
                  <c:v>16.527277794327297</c:v>
                </c:pt>
                <c:pt idx="1140">
                  <c:v>16.2026130820127</c:v>
                </c:pt>
                <c:pt idx="1141">
                  <c:v>16.202283807456599</c:v>
                </c:pt>
                <c:pt idx="1142">
                  <c:v>16.310285861857402</c:v>
                </c:pt>
                <c:pt idx="1143">
                  <c:v>16.310285861857402</c:v>
                </c:pt>
                <c:pt idx="1144">
                  <c:v>16.094281753055803</c:v>
                </c:pt>
                <c:pt idx="1145">
                  <c:v>15.661614986340405</c:v>
                </c:pt>
                <c:pt idx="1146">
                  <c:v>15.769946315297302</c:v>
                </c:pt>
                <c:pt idx="1147">
                  <c:v>16.2026130820127</c:v>
                </c:pt>
                <c:pt idx="1148">
                  <c:v>16.527277794327297</c:v>
                </c:pt>
                <c:pt idx="1149">
                  <c:v>16.527277794327297</c:v>
                </c:pt>
                <c:pt idx="1150">
                  <c:v>16.2026130820127</c:v>
                </c:pt>
                <c:pt idx="1151">
                  <c:v>16.202283807456599</c:v>
                </c:pt>
                <c:pt idx="1152">
                  <c:v>15.985621149542803</c:v>
                </c:pt>
                <c:pt idx="1153">
                  <c:v>15.877289820585901</c:v>
                </c:pt>
                <c:pt idx="1154">
                  <c:v>15.552954382827402</c:v>
                </c:pt>
                <c:pt idx="1155">
                  <c:v>15.3366209994697</c:v>
                </c:pt>
                <c:pt idx="1156">
                  <c:v>15.2286189450689</c:v>
                </c:pt>
                <c:pt idx="1157">
                  <c:v>15.3366209994697</c:v>
                </c:pt>
                <c:pt idx="1158">
                  <c:v>15.769287766185101</c:v>
                </c:pt>
                <c:pt idx="1159">
                  <c:v>15.985291874986698</c:v>
                </c:pt>
                <c:pt idx="1160">
                  <c:v>16.093293929387499</c:v>
                </c:pt>
                <c:pt idx="1161">
                  <c:v>15.8769605460298</c:v>
                </c:pt>
                <c:pt idx="1162">
                  <c:v>15.768958491628998</c:v>
                </c:pt>
                <c:pt idx="1163">
                  <c:v>15.769287766185101</c:v>
                </c:pt>
                <c:pt idx="1164">
                  <c:v>15.985621149542803</c:v>
                </c:pt>
                <c:pt idx="1165">
                  <c:v>16.093952478499702</c:v>
                </c:pt>
                <c:pt idx="1166">
                  <c:v>16.093952478499702</c:v>
                </c:pt>
                <c:pt idx="1167">
                  <c:v>15.985950424098899</c:v>
                </c:pt>
                <c:pt idx="1168">
                  <c:v>16.202283807456599</c:v>
                </c:pt>
                <c:pt idx="1169">
                  <c:v>16.202283807456599</c:v>
                </c:pt>
                <c:pt idx="1170">
                  <c:v>16.202283807456599</c:v>
                </c:pt>
                <c:pt idx="1171">
                  <c:v>15.877619095142</c:v>
                </c:pt>
                <c:pt idx="1172">
                  <c:v>15.877289820585901</c:v>
                </c:pt>
                <c:pt idx="1173">
                  <c:v>15.8769605460298</c:v>
                </c:pt>
                <c:pt idx="1174">
                  <c:v>16.093293929387503</c:v>
                </c:pt>
                <c:pt idx="1175">
                  <c:v>16.093623203943601</c:v>
                </c:pt>
                <c:pt idx="1176">
                  <c:v>16.202283807456599</c:v>
                </c:pt>
                <c:pt idx="1177">
                  <c:v>16.2026130820127</c:v>
                </c:pt>
                <c:pt idx="1178">
                  <c:v>16.4189464653704</c:v>
                </c:pt>
                <c:pt idx="1179">
                  <c:v>16.418617190814302</c:v>
                </c:pt>
                <c:pt idx="1180">
                  <c:v>16.309956587301301</c:v>
                </c:pt>
                <c:pt idx="1181">
                  <c:v>16.093293929387499</c:v>
                </c:pt>
                <c:pt idx="1182">
                  <c:v>15.8769605460298</c:v>
                </c:pt>
                <c:pt idx="1183">
                  <c:v>15.768958491628998</c:v>
                </c:pt>
                <c:pt idx="1184">
                  <c:v>15.552954382827402</c:v>
                </c:pt>
                <c:pt idx="1185">
                  <c:v>15.444952328426599</c:v>
                </c:pt>
                <c:pt idx="1186">
                  <c:v>15.228948219625003</c:v>
                </c:pt>
                <c:pt idx="1187">
                  <c:v>15.120946165224201</c:v>
                </c:pt>
                <c:pt idx="1188">
                  <c:v>15.229277494181101</c:v>
                </c:pt>
                <c:pt idx="1189">
                  <c:v>15.661944260896501</c:v>
                </c:pt>
                <c:pt idx="1190">
                  <c:v>16.419275739926501</c:v>
                </c:pt>
                <c:pt idx="1191">
                  <c:v>16.743940452241098</c:v>
                </c:pt>
                <c:pt idx="1192">
                  <c:v>16.743940452241098</c:v>
                </c:pt>
                <c:pt idx="1193">
                  <c:v>16.310944410969597</c:v>
                </c:pt>
                <c:pt idx="1194">
                  <c:v>16.310615136413499</c:v>
                </c:pt>
                <c:pt idx="1195">
                  <c:v>16.310615136413499</c:v>
                </c:pt>
                <c:pt idx="1196">
                  <c:v>16.2026130820127</c:v>
                </c:pt>
                <c:pt idx="1197">
                  <c:v>15.769946315297302</c:v>
                </c:pt>
                <c:pt idx="1198">
                  <c:v>15.553283657383503</c:v>
                </c:pt>
                <c:pt idx="1199">
                  <c:v>13.884849481624801</c:v>
                </c:pt>
                <c:pt idx="1200">
                  <c:v>13.8838616579565</c:v>
                </c:pt>
              </c:numCache>
            </c:numRef>
          </c:yVal>
          <c:smooth val="0"/>
          <c:extLst>
            <c:ext xmlns:c16="http://schemas.microsoft.com/office/drawing/2014/chart" uri="{C3380CC4-5D6E-409C-BE32-E72D297353CC}">
              <c16:uniqueId val="{00000000-D7B6-4527-8272-E7F2B9800059}"/>
            </c:ext>
          </c:extLst>
        </c:ser>
        <c:dLbls>
          <c:showLegendKey val="0"/>
          <c:showVal val="0"/>
          <c:showCatName val="0"/>
          <c:showSerName val="0"/>
          <c:showPercent val="0"/>
          <c:showBubbleSize val="0"/>
        </c:dLbls>
        <c:axId val="1982754672"/>
        <c:axId val="352158608"/>
      </c:scatterChart>
      <c:valAx>
        <c:axId val="1982754672"/>
        <c:scaling>
          <c:orientation val="minMax"/>
          <c:max val="6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2158608"/>
        <c:crosses val="autoZero"/>
        <c:crossBetween val="midCat"/>
      </c:valAx>
      <c:valAx>
        <c:axId val="35215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NOS</a:t>
                </a:r>
                <a:r>
                  <a:rPr lang="en-US" baseline="0"/>
                  <a:t> Tank Weight (Lbs)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7546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dirty="0"/>
              <a:t>Pressure Sensor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none"/>
          </c:marker>
          <c:xVal>
            <c:numRef>
              <c:f>'Pressure Sensor Data'!$C$9:$C$1509</c:f>
              <c:numCache>
                <c:formatCode>General</c:formatCode>
                <c:ptCount val="1501"/>
                <c:pt idx="0">
                  <c:v>0</c:v>
                </c:pt>
                <c:pt idx="1">
                  <c:v>4.9999999999997158E-2</c:v>
                </c:pt>
                <c:pt idx="2">
                  <c:v>9.9999999999994316E-2</c:v>
                </c:pt>
                <c:pt idx="3">
                  <c:v>0.15000000000000568</c:v>
                </c:pt>
                <c:pt idx="4">
                  <c:v>0.20000000000000284</c:v>
                </c:pt>
                <c:pt idx="5">
                  <c:v>0.25</c:v>
                </c:pt>
                <c:pt idx="6">
                  <c:v>0.29999999999999716</c:v>
                </c:pt>
                <c:pt idx="7">
                  <c:v>0.34999999999999432</c:v>
                </c:pt>
                <c:pt idx="8">
                  <c:v>0.40000000000000568</c:v>
                </c:pt>
                <c:pt idx="9">
                  <c:v>0.45000000000000284</c:v>
                </c:pt>
                <c:pt idx="10">
                  <c:v>0.5</c:v>
                </c:pt>
                <c:pt idx="11">
                  <c:v>0.54999999999999716</c:v>
                </c:pt>
                <c:pt idx="12">
                  <c:v>0.59999999999999432</c:v>
                </c:pt>
                <c:pt idx="13">
                  <c:v>0.65000000000000568</c:v>
                </c:pt>
                <c:pt idx="14">
                  <c:v>0.70000000000000284</c:v>
                </c:pt>
                <c:pt idx="15">
                  <c:v>0.75</c:v>
                </c:pt>
                <c:pt idx="16">
                  <c:v>0.79999999999999716</c:v>
                </c:pt>
                <c:pt idx="17">
                  <c:v>0.84999999999999432</c:v>
                </c:pt>
                <c:pt idx="18">
                  <c:v>0.90000000000000568</c:v>
                </c:pt>
                <c:pt idx="19">
                  <c:v>0.95000000000000284</c:v>
                </c:pt>
                <c:pt idx="20">
                  <c:v>1</c:v>
                </c:pt>
                <c:pt idx="21">
                  <c:v>1.0499999999999972</c:v>
                </c:pt>
                <c:pt idx="22">
                  <c:v>1.0999999999999943</c:v>
                </c:pt>
                <c:pt idx="23">
                  <c:v>1.1500000000000057</c:v>
                </c:pt>
                <c:pt idx="24">
                  <c:v>1.2000000000000028</c:v>
                </c:pt>
                <c:pt idx="25">
                  <c:v>1.25</c:v>
                </c:pt>
                <c:pt idx="26">
                  <c:v>1.2999999999999972</c:v>
                </c:pt>
                <c:pt idx="27">
                  <c:v>1.3499999999999943</c:v>
                </c:pt>
                <c:pt idx="28">
                  <c:v>1.4000000000000057</c:v>
                </c:pt>
                <c:pt idx="29">
                  <c:v>1.4500000000000028</c:v>
                </c:pt>
                <c:pt idx="30">
                  <c:v>1.5</c:v>
                </c:pt>
                <c:pt idx="31">
                  <c:v>1.5499999999999972</c:v>
                </c:pt>
                <c:pt idx="32">
                  <c:v>1.5999999999999943</c:v>
                </c:pt>
                <c:pt idx="33">
                  <c:v>1.6500000000000057</c:v>
                </c:pt>
                <c:pt idx="34">
                  <c:v>1.7000000000000028</c:v>
                </c:pt>
                <c:pt idx="35">
                  <c:v>1.75</c:v>
                </c:pt>
                <c:pt idx="36">
                  <c:v>1.7999999999999972</c:v>
                </c:pt>
                <c:pt idx="37">
                  <c:v>1.8499999999999943</c:v>
                </c:pt>
                <c:pt idx="38">
                  <c:v>1.9000000000000057</c:v>
                </c:pt>
                <c:pt idx="39">
                  <c:v>1.9500000000000028</c:v>
                </c:pt>
                <c:pt idx="40">
                  <c:v>2</c:v>
                </c:pt>
                <c:pt idx="41">
                  <c:v>2.0499999999999972</c:v>
                </c:pt>
                <c:pt idx="42">
                  <c:v>2.0999999999999943</c:v>
                </c:pt>
                <c:pt idx="43">
                  <c:v>2.1500000000000057</c:v>
                </c:pt>
                <c:pt idx="44">
                  <c:v>2.2000000000000028</c:v>
                </c:pt>
                <c:pt idx="45">
                  <c:v>2.25</c:v>
                </c:pt>
                <c:pt idx="46">
                  <c:v>2.2999999999999972</c:v>
                </c:pt>
                <c:pt idx="47">
                  <c:v>2.3499999999999943</c:v>
                </c:pt>
                <c:pt idx="48">
                  <c:v>2.4000000000000057</c:v>
                </c:pt>
                <c:pt idx="49">
                  <c:v>2.4500000000000028</c:v>
                </c:pt>
                <c:pt idx="50">
                  <c:v>2.5</c:v>
                </c:pt>
                <c:pt idx="51">
                  <c:v>2.5499999999999972</c:v>
                </c:pt>
                <c:pt idx="52">
                  <c:v>2.5999999999999943</c:v>
                </c:pt>
                <c:pt idx="53">
                  <c:v>2.6500000000000057</c:v>
                </c:pt>
                <c:pt idx="54">
                  <c:v>2.7000000000000028</c:v>
                </c:pt>
                <c:pt idx="55">
                  <c:v>2.75</c:v>
                </c:pt>
                <c:pt idx="56">
                  <c:v>2.7999999999999972</c:v>
                </c:pt>
                <c:pt idx="57">
                  <c:v>2.8499999999999943</c:v>
                </c:pt>
                <c:pt idx="58">
                  <c:v>2.9000000000000057</c:v>
                </c:pt>
                <c:pt idx="59">
                  <c:v>2.9500000000000028</c:v>
                </c:pt>
                <c:pt idx="60">
                  <c:v>3</c:v>
                </c:pt>
                <c:pt idx="61">
                  <c:v>3.0499999999999972</c:v>
                </c:pt>
                <c:pt idx="62">
                  <c:v>3.0999999999999943</c:v>
                </c:pt>
                <c:pt idx="63">
                  <c:v>3.1500000000000057</c:v>
                </c:pt>
                <c:pt idx="64">
                  <c:v>3.2000000000000028</c:v>
                </c:pt>
                <c:pt idx="65">
                  <c:v>3.25</c:v>
                </c:pt>
                <c:pt idx="66">
                  <c:v>3.2999999999999972</c:v>
                </c:pt>
                <c:pt idx="67">
                  <c:v>3.3499999999999943</c:v>
                </c:pt>
                <c:pt idx="68">
                  <c:v>3.4000000000000057</c:v>
                </c:pt>
                <c:pt idx="69">
                  <c:v>3.4500000000000028</c:v>
                </c:pt>
                <c:pt idx="70">
                  <c:v>3.5</c:v>
                </c:pt>
                <c:pt idx="71">
                  <c:v>3.5499999999999972</c:v>
                </c:pt>
                <c:pt idx="72">
                  <c:v>3.5999999999999943</c:v>
                </c:pt>
                <c:pt idx="73">
                  <c:v>3.6500000000000057</c:v>
                </c:pt>
                <c:pt idx="74">
                  <c:v>3.7000000000000028</c:v>
                </c:pt>
                <c:pt idx="75">
                  <c:v>3.75</c:v>
                </c:pt>
                <c:pt idx="76">
                  <c:v>3.7999999999999972</c:v>
                </c:pt>
                <c:pt idx="77">
                  <c:v>3.8499999999999943</c:v>
                </c:pt>
                <c:pt idx="78">
                  <c:v>3.9000000000000057</c:v>
                </c:pt>
                <c:pt idx="79">
                  <c:v>3.9500000000000028</c:v>
                </c:pt>
                <c:pt idx="80">
                  <c:v>4</c:v>
                </c:pt>
                <c:pt idx="81">
                  <c:v>4.0499999999999972</c:v>
                </c:pt>
                <c:pt idx="82">
                  <c:v>4.0999999999999943</c:v>
                </c:pt>
                <c:pt idx="83">
                  <c:v>4.1500000000000057</c:v>
                </c:pt>
                <c:pt idx="84">
                  <c:v>4.2000000000000028</c:v>
                </c:pt>
                <c:pt idx="85">
                  <c:v>4.25</c:v>
                </c:pt>
                <c:pt idx="86">
                  <c:v>4.2999999999999972</c:v>
                </c:pt>
                <c:pt idx="87">
                  <c:v>4.3499999999999943</c:v>
                </c:pt>
                <c:pt idx="88">
                  <c:v>4.4000000000000057</c:v>
                </c:pt>
                <c:pt idx="89">
                  <c:v>4.4500000000000028</c:v>
                </c:pt>
                <c:pt idx="90">
                  <c:v>4.5</c:v>
                </c:pt>
                <c:pt idx="91">
                  <c:v>4.5499999999999972</c:v>
                </c:pt>
                <c:pt idx="92">
                  <c:v>4.5999999999999943</c:v>
                </c:pt>
                <c:pt idx="93">
                  <c:v>4.6500000000000057</c:v>
                </c:pt>
                <c:pt idx="94">
                  <c:v>4.7000000000000028</c:v>
                </c:pt>
                <c:pt idx="95">
                  <c:v>4.75</c:v>
                </c:pt>
                <c:pt idx="96">
                  <c:v>4.7999999999999972</c:v>
                </c:pt>
                <c:pt idx="97">
                  <c:v>4.8499999999999943</c:v>
                </c:pt>
                <c:pt idx="98">
                  <c:v>4.9000000000000057</c:v>
                </c:pt>
                <c:pt idx="99">
                  <c:v>4.9500000000000028</c:v>
                </c:pt>
                <c:pt idx="100">
                  <c:v>5</c:v>
                </c:pt>
                <c:pt idx="101">
                  <c:v>5.0499999999999972</c:v>
                </c:pt>
                <c:pt idx="102">
                  <c:v>5.0999999999999943</c:v>
                </c:pt>
                <c:pt idx="103">
                  <c:v>5.1500000000000057</c:v>
                </c:pt>
                <c:pt idx="104">
                  <c:v>5.2000000000000028</c:v>
                </c:pt>
                <c:pt idx="105">
                  <c:v>5.25</c:v>
                </c:pt>
                <c:pt idx="106">
                  <c:v>5.2999999999999972</c:v>
                </c:pt>
                <c:pt idx="107">
                  <c:v>5.3499999999999943</c:v>
                </c:pt>
                <c:pt idx="108">
                  <c:v>5.4000000000000057</c:v>
                </c:pt>
                <c:pt idx="109">
                  <c:v>5.4500000000000028</c:v>
                </c:pt>
                <c:pt idx="110">
                  <c:v>5.5</c:v>
                </c:pt>
                <c:pt idx="111">
                  <c:v>5.5499999999999972</c:v>
                </c:pt>
                <c:pt idx="112">
                  <c:v>5.5999999999999943</c:v>
                </c:pt>
                <c:pt idx="113">
                  <c:v>5.6500000000000057</c:v>
                </c:pt>
                <c:pt idx="114">
                  <c:v>5.7000000000000028</c:v>
                </c:pt>
                <c:pt idx="115">
                  <c:v>5.75</c:v>
                </c:pt>
                <c:pt idx="116">
                  <c:v>5.7999999999999972</c:v>
                </c:pt>
                <c:pt idx="117">
                  <c:v>5.8499999999999943</c:v>
                </c:pt>
                <c:pt idx="118">
                  <c:v>5.9000000000000057</c:v>
                </c:pt>
                <c:pt idx="119">
                  <c:v>5.9500000000000028</c:v>
                </c:pt>
                <c:pt idx="120">
                  <c:v>6</c:v>
                </c:pt>
                <c:pt idx="121">
                  <c:v>6.0499999999999972</c:v>
                </c:pt>
                <c:pt idx="122">
                  <c:v>6.0999999999999943</c:v>
                </c:pt>
                <c:pt idx="123">
                  <c:v>6.1500000000000057</c:v>
                </c:pt>
                <c:pt idx="124">
                  <c:v>6.2000000000000028</c:v>
                </c:pt>
                <c:pt idx="125">
                  <c:v>6.25</c:v>
                </c:pt>
                <c:pt idx="126">
                  <c:v>6.2999999999999972</c:v>
                </c:pt>
                <c:pt idx="127">
                  <c:v>6.3499999999999943</c:v>
                </c:pt>
                <c:pt idx="128">
                  <c:v>6.4000000000000057</c:v>
                </c:pt>
                <c:pt idx="129">
                  <c:v>6.4500000000000028</c:v>
                </c:pt>
                <c:pt idx="130">
                  <c:v>6.5</c:v>
                </c:pt>
                <c:pt idx="131">
                  <c:v>6.5499999999999972</c:v>
                </c:pt>
                <c:pt idx="132">
                  <c:v>6.5999999999999943</c:v>
                </c:pt>
                <c:pt idx="133">
                  <c:v>6.6500000000000057</c:v>
                </c:pt>
                <c:pt idx="134">
                  <c:v>6.7000000000000028</c:v>
                </c:pt>
                <c:pt idx="135">
                  <c:v>6.75</c:v>
                </c:pt>
                <c:pt idx="136">
                  <c:v>6.7999999999999972</c:v>
                </c:pt>
                <c:pt idx="137">
                  <c:v>6.8499999999999943</c:v>
                </c:pt>
                <c:pt idx="138">
                  <c:v>6.9000000000000057</c:v>
                </c:pt>
                <c:pt idx="139">
                  <c:v>6.9500000000000028</c:v>
                </c:pt>
                <c:pt idx="140">
                  <c:v>7</c:v>
                </c:pt>
                <c:pt idx="141">
                  <c:v>7.0499999999999972</c:v>
                </c:pt>
                <c:pt idx="142">
                  <c:v>7.0999999999999943</c:v>
                </c:pt>
                <c:pt idx="143">
                  <c:v>7.1500000000000057</c:v>
                </c:pt>
                <c:pt idx="144">
                  <c:v>7.2000000000000028</c:v>
                </c:pt>
                <c:pt idx="145">
                  <c:v>7.25</c:v>
                </c:pt>
                <c:pt idx="146">
                  <c:v>7.2999999999999972</c:v>
                </c:pt>
                <c:pt idx="147">
                  <c:v>7.3499999999999943</c:v>
                </c:pt>
                <c:pt idx="148">
                  <c:v>7.4000000000000057</c:v>
                </c:pt>
                <c:pt idx="149">
                  <c:v>7.4500000000000028</c:v>
                </c:pt>
                <c:pt idx="150">
                  <c:v>7.5</c:v>
                </c:pt>
                <c:pt idx="151">
                  <c:v>7.5499999999999972</c:v>
                </c:pt>
                <c:pt idx="152">
                  <c:v>7.5999999999999943</c:v>
                </c:pt>
                <c:pt idx="153">
                  <c:v>7.6500000000000057</c:v>
                </c:pt>
                <c:pt idx="154">
                  <c:v>7.7000000000000028</c:v>
                </c:pt>
                <c:pt idx="155">
                  <c:v>7.75</c:v>
                </c:pt>
                <c:pt idx="156">
                  <c:v>7.7999999999999972</c:v>
                </c:pt>
                <c:pt idx="157">
                  <c:v>7.8499999999999943</c:v>
                </c:pt>
                <c:pt idx="158">
                  <c:v>7.9000000000000057</c:v>
                </c:pt>
                <c:pt idx="159">
                  <c:v>7.9500000000000028</c:v>
                </c:pt>
                <c:pt idx="160">
                  <c:v>8</c:v>
                </c:pt>
                <c:pt idx="161">
                  <c:v>8.0499999999999972</c:v>
                </c:pt>
                <c:pt idx="162">
                  <c:v>8.0999999999999943</c:v>
                </c:pt>
                <c:pt idx="163">
                  <c:v>8.1500000000000057</c:v>
                </c:pt>
                <c:pt idx="164">
                  <c:v>8.2000000000000028</c:v>
                </c:pt>
                <c:pt idx="165">
                  <c:v>8.25</c:v>
                </c:pt>
                <c:pt idx="166">
                  <c:v>8.2999999999999972</c:v>
                </c:pt>
                <c:pt idx="167">
                  <c:v>8.3499999999999943</c:v>
                </c:pt>
                <c:pt idx="168">
                  <c:v>8.4000000000000057</c:v>
                </c:pt>
                <c:pt idx="169">
                  <c:v>8.4500000000000028</c:v>
                </c:pt>
                <c:pt idx="170">
                  <c:v>8.5</c:v>
                </c:pt>
                <c:pt idx="171">
                  <c:v>8.5499999999999972</c:v>
                </c:pt>
                <c:pt idx="172">
                  <c:v>8.5999999999999943</c:v>
                </c:pt>
                <c:pt idx="173">
                  <c:v>8.6500000000000057</c:v>
                </c:pt>
                <c:pt idx="174">
                  <c:v>8.7000000000000028</c:v>
                </c:pt>
                <c:pt idx="175">
                  <c:v>8.75</c:v>
                </c:pt>
                <c:pt idx="176">
                  <c:v>8.7999999999999972</c:v>
                </c:pt>
                <c:pt idx="177">
                  <c:v>8.8499999999999943</c:v>
                </c:pt>
                <c:pt idx="178">
                  <c:v>8.9000000000000057</c:v>
                </c:pt>
                <c:pt idx="179">
                  <c:v>8.9500000000000028</c:v>
                </c:pt>
                <c:pt idx="180">
                  <c:v>9</c:v>
                </c:pt>
                <c:pt idx="181">
                  <c:v>9.0499999999999972</c:v>
                </c:pt>
                <c:pt idx="182">
                  <c:v>9.0999999999999943</c:v>
                </c:pt>
                <c:pt idx="183">
                  <c:v>9.1500000000000057</c:v>
                </c:pt>
                <c:pt idx="184">
                  <c:v>9.2000000000000028</c:v>
                </c:pt>
                <c:pt idx="185">
                  <c:v>9.25</c:v>
                </c:pt>
                <c:pt idx="186">
                  <c:v>9.2999999999999972</c:v>
                </c:pt>
                <c:pt idx="187">
                  <c:v>9.3499999999999943</c:v>
                </c:pt>
                <c:pt idx="188">
                  <c:v>9.4000000000000057</c:v>
                </c:pt>
                <c:pt idx="189">
                  <c:v>9.4500000000000028</c:v>
                </c:pt>
                <c:pt idx="190">
                  <c:v>9.5</c:v>
                </c:pt>
                <c:pt idx="191">
                  <c:v>9.5499999999999972</c:v>
                </c:pt>
                <c:pt idx="192">
                  <c:v>9.5999999999999943</c:v>
                </c:pt>
                <c:pt idx="193">
                  <c:v>9.6500000000000057</c:v>
                </c:pt>
                <c:pt idx="194">
                  <c:v>9.7000000000000028</c:v>
                </c:pt>
                <c:pt idx="195">
                  <c:v>9.75</c:v>
                </c:pt>
                <c:pt idx="196">
                  <c:v>9.7999999999999972</c:v>
                </c:pt>
                <c:pt idx="197">
                  <c:v>9.8499999999999943</c:v>
                </c:pt>
                <c:pt idx="198">
                  <c:v>9.9000000000000057</c:v>
                </c:pt>
                <c:pt idx="199">
                  <c:v>9.9500000000000028</c:v>
                </c:pt>
                <c:pt idx="200">
                  <c:v>10</c:v>
                </c:pt>
                <c:pt idx="201">
                  <c:v>10.049999999999997</c:v>
                </c:pt>
                <c:pt idx="202">
                  <c:v>10.099999999999994</c:v>
                </c:pt>
                <c:pt idx="203">
                  <c:v>10.150000000000006</c:v>
                </c:pt>
                <c:pt idx="204">
                  <c:v>10.200000000000003</c:v>
                </c:pt>
                <c:pt idx="205">
                  <c:v>10.25</c:v>
                </c:pt>
                <c:pt idx="206">
                  <c:v>10.299999999999997</c:v>
                </c:pt>
                <c:pt idx="207">
                  <c:v>10.349999999999994</c:v>
                </c:pt>
                <c:pt idx="208">
                  <c:v>10.400000000000006</c:v>
                </c:pt>
                <c:pt idx="209">
                  <c:v>10.450000000000003</c:v>
                </c:pt>
                <c:pt idx="210">
                  <c:v>10.5</c:v>
                </c:pt>
                <c:pt idx="211">
                  <c:v>10.549999999999997</c:v>
                </c:pt>
                <c:pt idx="212">
                  <c:v>10.599999999999994</c:v>
                </c:pt>
                <c:pt idx="213">
                  <c:v>10.650000000000006</c:v>
                </c:pt>
                <c:pt idx="214">
                  <c:v>10.700000000000003</c:v>
                </c:pt>
                <c:pt idx="215">
                  <c:v>10.75</c:v>
                </c:pt>
                <c:pt idx="216">
                  <c:v>10.799999999999997</c:v>
                </c:pt>
                <c:pt idx="217">
                  <c:v>10.849999999999994</c:v>
                </c:pt>
                <c:pt idx="218">
                  <c:v>10.900000000000006</c:v>
                </c:pt>
                <c:pt idx="219">
                  <c:v>10.950000000000003</c:v>
                </c:pt>
                <c:pt idx="220">
                  <c:v>11</c:v>
                </c:pt>
                <c:pt idx="221">
                  <c:v>11.049999999999997</c:v>
                </c:pt>
                <c:pt idx="222">
                  <c:v>11.099999999999994</c:v>
                </c:pt>
                <c:pt idx="223">
                  <c:v>11.150000000000006</c:v>
                </c:pt>
                <c:pt idx="224">
                  <c:v>11.200000000000003</c:v>
                </c:pt>
                <c:pt idx="225">
                  <c:v>11.25</c:v>
                </c:pt>
                <c:pt idx="226">
                  <c:v>11.299999999999997</c:v>
                </c:pt>
                <c:pt idx="227">
                  <c:v>11.349999999999994</c:v>
                </c:pt>
                <c:pt idx="228">
                  <c:v>11.400000000000006</c:v>
                </c:pt>
                <c:pt idx="229">
                  <c:v>11.450000000000003</c:v>
                </c:pt>
                <c:pt idx="230">
                  <c:v>11.5</c:v>
                </c:pt>
                <c:pt idx="231">
                  <c:v>11.549999999999997</c:v>
                </c:pt>
                <c:pt idx="232">
                  <c:v>11.599999999999994</c:v>
                </c:pt>
                <c:pt idx="233">
                  <c:v>11.650000000000006</c:v>
                </c:pt>
                <c:pt idx="234">
                  <c:v>11.700000000000003</c:v>
                </c:pt>
                <c:pt idx="235">
                  <c:v>11.75</c:v>
                </c:pt>
                <c:pt idx="236">
                  <c:v>11.799999999999997</c:v>
                </c:pt>
                <c:pt idx="237">
                  <c:v>11.849999999999994</c:v>
                </c:pt>
                <c:pt idx="238">
                  <c:v>11.900000000000006</c:v>
                </c:pt>
                <c:pt idx="239">
                  <c:v>11.950000000000003</c:v>
                </c:pt>
                <c:pt idx="240">
                  <c:v>12</c:v>
                </c:pt>
                <c:pt idx="241">
                  <c:v>12.049999999999997</c:v>
                </c:pt>
                <c:pt idx="242">
                  <c:v>12.099999999999994</c:v>
                </c:pt>
                <c:pt idx="243">
                  <c:v>12.150000000000006</c:v>
                </c:pt>
                <c:pt idx="244">
                  <c:v>12.200000000000003</c:v>
                </c:pt>
                <c:pt idx="245">
                  <c:v>12.25</c:v>
                </c:pt>
                <c:pt idx="246">
                  <c:v>12.299999999999997</c:v>
                </c:pt>
                <c:pt idx="247">
                  <c:v>12.349999999999994</c:v>
                </c:pt>
                <c:pt idx="248">
                  <c:v>12.400000000000006</c:v>
                </c:pt>
                <c:pt idx="249">
                  <c:v>12.450000000000003</c:v>
                </c:pt>
                <c:pt idx="250">
                  <c:v>12.5</c:v>
                </c:pt>
                <c:pt idx="251">
                  <c:v>12.549999999999997</c:v>
                </c:pt>
                <c:pt idx="252">
                  <c:v>12.599999999999994</c:v>
                </c:pt>
                <c:pt idx="253">
                  <c:v>12.650000000000006</c:v>
                </c:pt>
                <c:pt idx="254">
                  <c:v>12.700000000000003</c:v>
                </c:pt>
                <c:pt idx="255">
                  <c:v>12.75</c:v>
                </c:pt>
                <c:pt idx="256">
                  <c:v>12.799999999999997</c:v>
                </c:pt>
                <c:pt idx="257">
                  <c:v>12.849999999999994</c:v>
                </c:pt>
                <c:pt idx="258">
                  <c:v>12.900000000000006</c:v>
                </c:pt>
                <c:pt idx="259">
                  <c:v>12.950000000000003</c:v>
                </c:pt>
                <c:pt idx="260">
                  <c:v>13</c:v>
                </c:pt>
                <c:pt idx="261">
                  <c:v>13.049999999999997</c:v>
                </c:pt>
                <c:pt idx="262">
                  <c:v>13.099999999999994</c:v>
                </c:pt>
                <c:pt idx="263">
                  <c:v>13.150000000000006</c:v>
                </c:pt>
                <c:pt idx="264">
                  <c:v>13.200000000000003</c:v>
                </c:pt>
                <c:pt idx="265">
                  <c:v>13.25</c:v>
                </c:pt>
                <c:pt idx="266">
                  <c:v>13.299999999999997</c:v>
                </c:pt>
                <c:pt idx="267">
                  <c:v>13.349999999999994</c:v>
                </c:pt>
                <c:pt idx="268">
                  <c:v>13.400000000000006</c:v>
                </c:pt>
                <c:pt idx="269">
                  <c:v>13.450000000000003</c:v>
                </c:pt>
                <c:pt idx="270">
                  <c:v>13.5</c:v>
                </c:pt>
                <c:pt idx="271">
                  <c:v>13.549999999999997</c:v>
                </c:pt>
                <c:pt idx="272">
                  <c:v>13.599999999999994</c:v>
                </c:pt>
                <c:pt idx="273">
                  <c:v>13.650000000000006</c:v>
                </c:pt>
                <c:pt idx="274">
                  <c:v>13.700000000000003</c:v>
                </c:pt>
                <c:pt idx="275">
                  <c:v>13.75</c:v>
                </c:pt>
                <c:pt idx="276">
                  <c:v>13.799999999999997</c:v>
                </c:pt>
                <c:pt idx="277">
                  <c:v>13.849999999999994</c:v>
                </c:pt>
                <c:pt idx="278">
                  <c:v>13.900000000000006</c:v>
                </c:pt>
                <c:pt idx="279">
                  <c:v>13.950000000000003</c:v>
                </c:pt>
                <c:pt idx="280">
                  <c:v>14</c:v>
                </c:pt>
                <c:pt idx="281">
                  <c:v>14.049999999999997</c:v>
                </c:pt>
                <c:pt idx="282">
                  <c:v>14.099999999999994</c:v>
                </c:pt>
                <c:pt idx="283">
                  <c:v>14.150000000000006</c:v>
                </c:pt>
                <c:pt idx="284">
                  <c:v>14.200000000000003</c:v>
                </c:pt>
                <c:pt idx="285">
                  <c:v>14.25</c:v>
                </c:pt>
                <c:pt idx="286">
                  <c:v>14.299999999999997</c:v>
                </c:pt>
                <c:pt idx="287">
                  <c:v>14.349999999999994</c:v>
                </c:pt>
                <c:pt idx="288">
                  <c:v>14.400000000000006</c:v>
                </c:pt>
                <c:pt idx="289">
                  <c:v>14.450000000000003</c:v>
                </c:pt>
                <c:pt idx="290">
                  <c:v>14.5</c:v>
                </c:pt>
                <c:pt idx="291">
                  <c:v>14.549999999999997</c:v>
                </c:pt>
                <c:pt idx="292">
                  <c:v>14.599999999999994</c:v>
                </c:pt>
                <c:pt idx="293">
                  <c:v>14.650000000000006</c:v>
                </c:pt>
                <c:pt idx="294">
                  <c:v>14.700000000000003</c:v>
                </c:pt>
                <c:pt idx="295">
                  <c:v>14.75</c:v>
                </c:pt>
                <c:pt idx="296">
                  <c:v>14.799999999999997</c:v>
                </c:pt>
                <c:pt idx="297">
                  <c:v>14.849999999999994</c:v>
                </c:pt>
                <c:pt idx="298">
                  <c:v>14.900000000000006</c:v>
                </c:pt>
                <c:pt idx="299">
                  <c:v>14.950000000000003</c:v>
                </c:pt>
                <c:pt idx="300">
                  <c:v>15</c:v>
                </c:pt>
                <c:pt idx="301">
                  <c:v>15.049999999999997</c:v>
                </c:pt>
                <c:pt idx="302">
                  <c:v>15.099999999999994</c:v>
                </c:pt>
                <c:pt idx="303">
                  <c:v>15.150000000000006</c:v>
                </c:pt>
                <c:pt idx="304">
                  <c:v>15.200000000000003</c:v>
                </c:pt>
                <c:pt idx="305">
                  <c:v>15.25</c:v>
                </c:pt>
                <c:pt idx="306">
                  <c:v>15.299999999999997</c:v>
                </c:pt>
                <c:pt idx="307">
                  <c:v>15.349999999999994</c:v>
                </c:pt>
                <c:pt idx="308">
                  <c:v>15.400000000000006</c:v>
                </c:pt>
                <c:pt idx="309">
                  <c:v>15.450000000000003</c:v>
                </c:pt>
                <c:pt idx="310">
                  <c:v>15.5</c:v>
                </c:pt>
                <c:pt idx="311">
                  <c:v>15.549999999999997</c:v>
                </c:pt>
                <c:pt idx="312">
                  <c:v>15.599999999999994</c:v>
                </c:pt>
                <c:pt idx="313">
                  <c:v>15.650000000000006</c:v>
                </c:pt>
                <c:pt idx="314">
                  <c:v>15.700000000000003</c:v>
                </c:pt>
                <c:pt idx="315">
                  <c:v>15.75</c:v>
                </c:pt>
                <c:pt idx="316">
                  <c:v>15.799999999999997</c:v>
                </c:pt>
                <c:pt idx="317">
                  <c:v>15.849999999999994</c:v>
                </c:pt>
                <c:pt idx="318">
                  <c:v>15.900000000000006</c:v>
                </c:pt>
                <c:pt idx="319">
                  <c:v>15.950000000000003</c:v>
                </c:pt>
                <c:pt idx="320">
                  <c:v>16</c:v>
                </c:pt>
                <c:pt idx="321">
                  <c:v>16.049999999999997</c:v>
                </c:pt>
                <c:pt idx="322">
                  <c:v>16.099999999999994</c:v>
                </c:pt>
                <c:pt idx="323">
                  <c:v>16.150000000000006</c:v>
                </c:pt>
                <c:pt idx="324">
                  <c:v>16.200000000000003</c:v>
                </c:pt>
                <c:pt idx="325">
                  <c:v>16.25</c:v>
                </c:pt>
                <c:pt idx="326">
                  <c:v>16.299999999999997</c:v>
                </c:pt>
                <c:pt idx="327">
                  <c:v>16.349999999999994</c:v>
                </c:pt>
                <c:pt idx="328">
                  <c:v>16.400000000000006</c:v>
                </c:pt>
                <c:pt idx="329">
                  <c:v>16.450000000000003</c:v>
                </c:pt>
                <c:pt idx="330">
                  <c:v>16.5</c:v>
                </c:pt>
                <c:pt idx="331">
                  <c:v>16.549999999999997</c:v>
                </c:pt>
                <c:pt idx="332">
                  <c:v>16.599999999999994</c:v>
                </c:pt>
                <c:pt idx="333">
                  <c:v>16.650000000000006</c:v>
                </c:pt>
                <c:pt idx="334">
                  <c:v>16.700000000000003</c:v>
                </c:pt>
                <c:pt idx="335">
                  <c:v>16.75</c:v>
                </c:pt>
                <c:pt idx="336">
                  <c:v>16.799999999999997</c:v>
                </c:pt>
                <c:pt idx="337">
                  <c:v>16.849999999999994</c:v>
                </c:pt>
                <c:pt idx="338">
                  <c:v>16.900000000000006</c:v>
                </c:pt>
                <c:pt idx="339">
                  <c:v>16.950000000000003</c:v>
                </c:pt>
                <c:pt idx="340">
                  <c:v>17</c:v>
                </c:pt>
                <c:pt idx="341">
                  <c:v>17.049999999999997</c:v>
                </c:pt>
                <c:pt idx="342">
                  <c:v>17.099999999999994</c:v>
                </c:pt>
                <c:pt idx="343">
                  <c:v>17.150000000000006</c:v>
                </c:pt>
                <c:pt idx="344">
                  <c:v>17.200000000000003</c:v>
                </c:pt>
                <c:pt idx="345">
                  <c:v>17.25</c:v>
                </c:pt>
                <c:pt idx="346">
                  <c:v>17.299999999999997</c:v>
                </c:pt>
                <c:pt idx="347">
                  <c:v>17.349999999999994</c:v>
                </c:pt>
                <c:pt idx="348">
                  <c:v>17.400000000000006</c:v>
                </c:pt>
                <c:pt idx="349">
                  <c:v>17.450000000000003</c:v>
                </c:pt>
                <c:pt idx="350">
                  <c:v>17.5</c:v>
                </c:pt>
                <c:pt idx="351">
                  <c:v>17.549999999999997</c:v>
                </c:pt>
                <c:pt idx="352">
                  <c:v>17.599999999999994</c:v>
                </c:pt>
                <c:pt idx="353">
                  <c:v>17.650000000000006</c:v>
                </c:pt>
                <c:pt idx="354">
                  <c:v>17.700000000000003</c:v>
                </c:pt>
                <c:pt idx="355">
                  <c:v>17.75</c:v>
                </c:pt>
                <c:pt idx="356">
                  <c:v>17.799999999999997</c:v>
                </c:pt>
                <c:pt idx="357">
                  <c:v>17.849999999999994</c:v>
                </c:pt>
                <c:pt idx="358">
                  <c:v>17.900000000000006</c:v>
                </c:pt>
                <c:pt idx="359">
                  <c:v>17.950000000000003</c:v>
                </c:pt>
                <c:pt idx="360">
                  <c:v>18</c:v>
                </c:pt>
                <c:pt idx="361">
                  <c:v>18.049999999999997</c:v>
                </c:pt>
                <c:pt idx="362">
                  <c:v>18.099999999999994</c:v>
                </c:pt>
                <c:pt idx="363">
                  <c:v>18.150000000000006</c:v>
                </c:pt>
                <c:pt idx="364">
                  <c:v>18.200000000000003</c:v>
                </c:pt>
                <c:pt idx="365">
                  <c:v>18.25</c:v>
                </c:pt>
                <c:pt idx="366">
                  <c:v>18.299999999999997</c:v>
                </c:pt>
                <c:pt idx="367">
                  <c:v>18.349999999999994</c:v>
                </c:pt>
                <c:pt idx="368">
                  <c:v>18.400000000000006</c:v>
                </c:pt>
                <c:pt idx="369">
                  <c:v>18.450000000000003</c:v>
                </c:pt>
                <c:pt idx="370">
                  <c:v>18.5</c:v>
                </c:pt>
                <c:pt idx="371">
                  <c:v>18.549999999999997</c:v>
                </c:pt>
                <c:pt idx="372">
                  <c:v>18.599999999999994</c:v>
                </c:pt>
                <c:pt idx="373">
                  <c:v>18.650000000000006</c:v>
                </c:pt>
                <c:pt idx="374">
                  <c:v>18.700000000000003</c:v>
                </c:pt>
                <c:pt idx="375">
                  <c:v>18.75</c:v>
                </c:pt>
                <c:pt idx="376">
                  <c:v>18.799999999999997</c:v>
                </c:pt>
                <c:pt idx="377">
                  <c:v>18.849999999999994</c:v>
                </c:pt>
                <c:pt idx="378">
                  <c:v>18.900000000000006</c:v>
                </c:pt>
                <c:pt idx="379">
                  <c:v>18.950000000000003</c:v>
                </c:pt>
                <c:pt idx="380">
                  <c:v>19</c:v>
                </c:pt>
                <c:pt idx="381">
                  <c:v>19.049999999999997</c:v>
                </c:pt>
                <c:pt idx="382">
                  <c:v>19.099999999999994</c:v>
                </c:pt>
                <c:pt idx="383">
                  <c:v>19.150000000000006</c:v>
                </c:pt>
                <c:pt idx="384">
                  <c:v>19.200000000000003</c:v>
                </c:pt>
                <c:pt idx="385">
                  <c:v>19.25</c:v>
                </c:pt>
                <c:pt idx="386">
                  <c:v>19.299999999999997</c:v>
                </c:pt>
                <c:pt idx="387">
                  <c:v>19.349999999999994</c:v>
                </c:pt>
                <c:pt idx="388">
                  <c:v>19.400000000000006</c:v>
                </c:pt>
                <c:pt idx="389">
                  <c:v>19.450000000000003</c:v>
                </c:pt>
                <c:pt idx="390">
                  <c:v>19.5</c:v>
                </c:pt>
                <c:pt idx="391">
                  <c:v>19.549999999999997</c:v>
                </c:pt>
                <c:pt idx="392">
                  <c:v>19.599999999999994</c:v>
                </c:pt>
                <c:pt idx="393">
                  <c:v>19.650000000000006</c:v>
                </c:pt>
                <c:pt idx="394">
                  <c:v>19.700000000000003</c:v>
                </c:pt>
                <c:pt idx="395">
                  <c:v>19.75</c:v>
                </c:pt>
                <c:pt idx="396">
                  <c:v>19.799999999999997</c:v>
                </c:pt>
                <c:pt idx="397">
                  <c:v>19.849999999999994</c:v>
                </c:pt>
                <c:pt idx="398">
                  <c:v>19.900000000000006</c:v>
                </c:pt>
                <c:pt idx="399">
                  <c:v>19.950000000000003</c:v>
                </c:pt>
                <c:pt idx="400">
                  <c:v>20</c:v>
                </c:pt>
                <c:pt idx="401">
                  <c:v>20.049999999999997</c:v>
                </c:pt>
                <c:pt idx="402">
                  <c:v>20.099999999999994</c:v>
                </c:pt>
                <c:pt idx="403">
                  <c:v>20.150000000000006</c:v>
                </c:pt>
                <c:pt idx="404">
                  <c:v>20.200000000000003</c:v>
                </c:pt>
                <c:pt idx="405">
                  <c:v>20.25</c:v>
                </c:pt>
                <c:pt idx="406">
                  <c:v>20.299999999999997</c:v>
                </c:pt>
                <c:pt idx="407">
                  <c:v>20.349999999999994</c:v>
                </c:pt>
                <c:pt idx="408">
                  <c:v>20.400000000000006</c:v>
                </c:pt>
                <c:pt idx="409">
                  <c:v>20.450000000000003</c:v>
                </c:pt>
                <c:pt idx="410">
                  <c:v>20.5</c:v>
                </c:pt>
                <c:pt idx="411">
                  <c:v>20.549999999999997</c:v>
                </c:pt>
                <c:pt idx="412">
                  <c:v>20.599999999999994</c:v>
                </c:pt>
                <c:pt idx="413">
                  <c:v>20.650000000000006</c:v>
                </c:pt>
                <c:pt idx="414">
                  <c:v>20.700000000000003</c:v>
                </c:pt>
                <c:pt idx="415">
                  <c:v>20.75</c:v>
                </c:pt>
                <c:pt idx="416">
                  <c:v>20.799999999999997</c:v>
                </c:pt>
                <c:pt idx="417">
                  <c:v>20.849999999999994</c:v>
                </c:pt>
                <c:pt idx="418">
                  <c:v>20.900000000000006</c:v>
                </c:pt>
                <c:pt idx="419">
                  <c:v>20.950000000000003</c:v>
                </c:pt>
                <c:pt idx="420">
                  <c:v>21</c:v>
                </c:pt>
                <c:pt idx="421">
                  <c:v>21.049999999999997</c:v>
                </c:pt>
                <c:pt idx="422">
                  <c:v>21.099999999999994</c:v>
                </c:pt>
                <c:pt idx="423">
                  <c:v>21.150000000000006</c:v>
                </c:pt>
                <c:pt idx="424">
                  <c:v>21.200000000000003</c:v>
                </c:pt>
                <c:pt idx="425">
                  <c:v>21.25</c:v>
                </c:pt>
                <c:pt idx="426">
                  <c:v>21.299999999999997</c:v>
                </c:pt>
                <c:pt idx="427">
                  <c:v>21.349999999999994</c:v>
                </c:pt>
                <c:pt idx="428">
                  <c:v>21.400000000000006</c:v>
                </c:pt>
                <c:pt idx="429">
                  <c:v>21.450000000000003</c:v>
                </c:pt>
                <c:pt idx="430">
                  <c:v>21.5</c:v>
                </c:pt>
                <c:pt idx="431">
                  <c:v>21.549999999999997</c:v>
                </c:pt>
                <c:pt idx="432">
                  <c:v>21.599999999999994</c:v>
                </c:pt>
                <c:pt idx="433">
                  <c:v>21.650000000000006</c:v>
                </c:pt>
                <c:pt idx="434">
                  <c:v>21.700000000000003</c:v>
                </c:pt>
                <c:pt idx="435">
                  <c:v>21.75</c:v>
                </c:pt>
                <c:pt idx="436">
                  <c:v>21.799999999999997</c:v>
                </c:pt>
                <c:pt idx="437">
                  <c:v>21.849999999999994</c:v>
                </c:pt>
                <c:pt idx="438">
                  <c:v>21.900000000000006</c:v>
                </c:pt>
                <c:pt idx="439">
                  <c:v>21.950000000000003</c:v>
                </c:pt>
                <c:pt idx="440">
                  <c:v>22</c:v>
                </c:pt>
                <c:pt idx="441">
                  <c:v>22.049999999999997</c:v>
                </c:pt>
                <c:pt idx="442">
                  <c:v>22.099999999999994</c:v>
                </c:pt>
                <c:pt idx="443">
                  <c:v>22.150000000000006</c:v>
                </c:pt>
                <c:pt idx="444">
                  <c:v>22.200000000000003</c:v>
                </c:pt>
                <c:pt idx="445">
                  <c:v>22.25</c:v>
                </c:pt>
                <c:pt idx="446">
                  <c:v>22.299999999999997</c:v>
                </c:pt>
                <c:pt idx="447">
                  <c:v>22.349999999999994</c:v>
                </c:pt>
                <c:pt idx="448">
                  <c:v>22.400000000000006</c:v>
                </c:pt>
                <c:pt idx="449">
                  <c:v>22.450000000000003</c:v>
                </c:pt>
                <c:pt idx="450">
                  <c:v>22.5</c:v>
                </c:pt>
                <c:pt idx="451">
                  <c:v>22.549999999999997</c:v>
                </c:pt>
                <c:pt idx="452">
                  <c:v>22.599999999999994</c:v>
                </c:pt>
                <c:pt idx="453">
                  <c:v>22.650000000000006</c:v>
                </c:pt>
                <c:pt idx="454">
                  <c:v>22.700000000000003</c:v>
                </c:pt>
                <c:pt idx="455">
                  <c:v>22.75</c:v>
                </c:pt>
                <c:pt idx="456">
                  <c:v>22.799999999999997</c:v>
                </c:pt>
                <c:pt idx="457">
                  <c:v>22.849999999999994</c:v>
                </c:pt>
                <c:pt idx="458">
                  <c:v>22.900000000000006</c:v>
                </c:pt>
                <c:pt idx="459">
                  <c:v>22.950000000000003</c:v>
                </c:pt>
                <c:pt idx="460">
                  <c:v>23</c:v>
                </c:pt>
                <c:pt idx="461">
                  <c:v>23.049999999999997</c:v>
                </c:pt>
                <c:pt idx="462">
                  <c:v>23.099999999999994</c:v>
                </c:pt>
                <c:pt idx="463">
                  <c:v>23.150000000000006</c:v>
                </c:pt>
                <c:pt idx="464">
                  <c:v>23.200000000000003</c:v>
                </c:pt>
                <c:pt idx="465">
                  <c:v>23.25</c:v>
                </c:pt>
                <c:pt idx="466">
                  <c:v>23.299999999999997</c:v>
                </c:pt>
                <c:pt idx="467">
                  <c:v>23.349999999999994</c:v>
                </c:pt>
                <c:pt idx="468">
                  <c:v>23.400000000000006</c:v>
                </c:pt>
                <c:pt idx="469">
                  <c:v>23.450000000000003</c:v>
                </c:pt>
                <c:pt idx="470">
                  <c:v>23.5</c:v>
                </c:pt>
                <c:pt idx="471">
                  <c:v>23.549999999999997</c:v>
                </c:pt>
                <c:pt idx="472">
                  <c:v>23.599999999999994</c:v>
                </c:pt>
                <c:pt idx="473">
                  <c:v>23.650000000000006</c:v>
                </c:pt>
                <c:pt idx="474">
                  <c:v>23.700000000000003</c:v>
                </c:pt>
                <c:pt idx="475">
                  <c:v>23.75</c:v>
                </c:pt>
                <c:pt idx="476">
                  <c:v>23.799999999999997</c:v>
                </c:pt>
                <c:pt idx="477">
                  <c:v>23.849999999999994</c:v>
                </c:pt>
                <c:pt idx="478">
                  <c:v>23.900000000000006</c:v>
                </c:pt>
                <c:pt idx="479">
                  <c:v>23.950000000000003</c:v>
                </c:pt>
                <c:pt idx="480">
                  <c:v>24</c:v>
                </c:pt>
                <c:pt idx="481">
                  <c:v>24.049999999999997</c:v>
                </c:pt>
                <c:pt idx="482">
                  <c:v>24.099999999999994</c:v>
                </c:pt>
                <c:pt idx="483">
                  <c:v>24.150000000000006</c:v>
                </c:pt>
                <c:pt idx="484">
                  <c:v>24.200000000000003</c:v>
                </c:pt>
                <c:pt idx="485">
                  <c:v>24.25</c:v>
                </c:pt>
                <c:pt idx="486">
                  <c:v>24.299999999999997</c:v>
                </c:pt>
                <c:pt idx="487">
                  <c:v>24.349999999999994</c:v>
                </c:pt>
                <c:pt idx="488">
                  <c:v>24.400000000000006</c:v>
                </c:pt>
                <c:pt idx="489">
                  <c:v>24.450000000000003</c:v>
                </c:pt>
                <c:pt idx="490">
                  <c:v>24.5</c:v>
                </c:pt>
                <c:pt idx="491">
                  <c:v>24.549999999999997</c:v>
                </c:pt>
                <c:pt idx="492">
                  <c:v>24.599999999999994</c:v>
                </c:pt>
                <c:pt idx="493">
                  <c:v>24.650000000000006</c:v>
                </c:pt>
                <c:pt idx="494">
                  <c:v>24.700000000000003</c:v>
                </c:pt>
                <c:pt idx="495">
                  <c:v>24.75</c:v>
                </c:pt>
                <c:pt idx="496">
                  <c:v>24.799999999999997</c:v>
                </c:pt>
                <c:pt idx="497">
                  <c:v>24.849999999999994</c:v>
                </c:pt>
                <c:pt idx="498">
                  <c:v>24.900000000000006</c:v>
                </c:pt>
                <c:pt idx="499">
                  <c:v>24.950000000000003</c:v>
                </c:pt>
                <c:pt idx="500">
                  <c:v>25</c:v>
                </c:pt>
                <c:pt idx="501">
                  <c:v>25.049999999999997</c:v>
                </c:pt>
                <c:pt idx="502">
                  <c:v>25.099999999999994</c:v>
                </c:pt>
                <c:pt idx="503">
                  <c:v>25.150000000000006</c:v>
                </c:pt>
                <c:pt idx="504">
                  <c:v>25.200000000000003</c:v>
                </c:pt>
                <c:pt idx="505">
                  <c:v>25.25</c:v>
                </c:pt>
                <c:pt idx="506">
                  <c:v>25.299999999999997</c:v>
                </c:pt>
                <c:pt idx="507">
                  <c:v>25.349999999999994</c:v>
                </c:pt>
                <c:pt idx="508">
                  <c:v>25.400000000000006</c:v>
                </c:pt>
                <c:pt idx="509">
                  <c:v>25.450000000000003</c:v>
                </c:pt>
                <c:pt idx="510">
                  <c:v>25.5</c:v>
                </c:pt>
                <c:pt idx="511">
                  <c:v>25.549999999999997</c:v>
                </c:pt>
                <c:pt idx="512">
                  <c:v>25.599999999999994</c:v>
                </c:pt>
                <c:pt idx="513">
                  <c:v>25.650000000000006</c:v>
                </c:pt>
                <c:pt idx="514">
                  <c:v>25.700000000000003</c:v>
                </c:pt>
                <c:pt idx="515">
                  <c:v>25.75</c:v>
                </c:pt>
                <c:pt idx="516">
                  <c:v>25.799999999999997</c:v>
                </c:pt>
                <c:pt idx="517">
                  <c:v>25.849999999999994</c:v>
                </c:pt>
                <c:pt idx="518">
                  <c:v>25.900000000000006</c:v>
                </c:pt>
                <c:pt idx="519">
                  <c:v>25.950000000000003</c:v>
                </c:pt>
                <c:pt idx="520">
                  <c:v>26</c:v>
                </c:pt>
                <c:pt idx="521">
                  <c:v>26.049999999999997</c:v>
                </c:pt>
                <c:pt idx="522">
                  <c:v>26.099999999999994</c:v>
                </c:pt>
                <c:pt idx="523">
                  <c:v>26.150000000000006</c:v>
                </c:pt>
                <c:pt idx="524">
                  <c:v>26.200000000000003</c:v>
                </c:pt>
                <c:pt idx="525">
                  <c:v>26.25</c:v>
                </c:pt>
                <c:pt idx="526">
                  <c:v>26.299999999999997</c:v>
                </c:pt>
                <c:pt idx="527">
                  <c:v>26.349999999999994</c:v>
                </c:pt>
                <c:pt idx="528">
                  <c:v>26.400000000000006</c:v>
                </c:pt>
                <c:pt idx="529">
                  <c:v>26.450000000000003</c:v>
                </c:pt>
                <c:pt idx="530">
                  <c:v>26.5</c:v>
                </c:pt>
                <c:pt idx="531">
                  <c:v>26.549999999999997</c:v>
                </c:pt>
                <c:pt idx="532">
                  <c:v>26.599999999999994</c:v>
                </c:pt>
                <c:pt idx="533">
                  <c:v>26.650000000000006</c:v>
                </c:pt>
                <c:pt idx="534">
                  <c:v>26.700000000000003</c:v>
                </c:pt>
                <c:pt idx="535">
                  <c:v>26.75</c:v>
                </c:pt>
                <c:pt idx="536">
                  <c:v>26.799999999999997</c:v>
                </c:pt>
                <c:pt idx="537">
                  <c:v>26.849999999999994</c:v>
                </c:pt>
                <c:pt idx="538">
                  <c:v>26.900000000000006</c:v>
                </c:pt>
                <c:pt idx="539">
                  <c:v>26.950000000000003</c:v>
                </c:pt>
                <c:pt idx="540">
                  <c:v>27</c:v>
                </c:pt>
                <c:pt idx="541">
                  <c:v>27.049999999999997</c:v>
                </c:pt>
                <c:pt idx="542">
                  <c:v>27.099999999999994</c:v>
                </c:pt>
                <c:pt idx="543">
                  <c:v>27.150000000000006</c:v>
                </c:pt>
                <c:pt idx="544">
                  <c:v>27.200000000000003</c:v>
                </c:pt>
                <c:pt idx="545">
                  <c:v>27.25</c:v>
                </c:pt>
                <c:pt idx="546">
                  <c:v>27.299999999999997</c:v>
                </c:pt>
                <c:pt idx="547">
                  <c:v>27.349999999999994</c:v>
                </c:pt>
                <c:pt idx="548">
                  <c:v>27.400000000000006</c:v>
                </c:pt>
                <c:pt idx="549">
                  <c:v>27.450000000000003</c:v>
                </c:pt>
                <c:pt idx="550">
                  <c:v>27.5</c:v>
                </c:pt>
                <c:pt idx="551">
                  <c:v>27.549999999999997</c:v>
                </c:pt>
                <c:pt idx="552">
                  <c:v>27.599999999999994</c:v>
                </c:pt>
                <c:pt idx="553">
                  <c:v>27.650000000000006</c:v>
                </c:pt>
                <c:pt idx="554">
                  <c:v>27.700000000000003</c:v>
                </c:pt>
                <c:pt idx="555">
                  <c:v>27.75</c:v>
                </c:pt>
                <c:pt idx="556">
                  <c:v>27.799999999999997</c:v>
                </c:pt>
                <c:pt idx="557">
                  <c:v>27.849999999999994</c:v>
                </c:pt>
                <c:pt idx="558">
                  <c:v>27.900000000000006</c:v>
                </c:pt>
                <c:pt idx="559">
                  <c:v>27.950000000000003</c:v>
                </c:pt>
                <c:pt idx="560">
                  <c:v>28</c:v>
                </c:pt>
                <c:pt idx="561">
                  <c:v>28.049999999999997</c:v>
                </c:pt>
                <c:pt idx="562">
                  <c:v>28.099999999999994</c:v>
                </c:pt>
                <c:pt idx="563">
                  <c:v>28.150000000000006</c:v>
                </c:pt>
                <c:pt idx="564">
                  <c:v>28.200000000000003</c:v>
                </c:pt>
                <c:pt idx="565">
                  <c:v>28.25</c:v>
                </c:pt>
                <c:pt idx="566">
                  <c:v>28.299999999999997</c:v>
                </c:pt>
                <c:pt idx="567">
                  <c:v>28.349999999999994</c:v>
                </c:pt>
                <c:pt idx="568">
                  <c:v>28.400000000000006</c:v>
                </c:pt>
                <c:pt idx="569">
                  <c:v>28.450000000000003</c:v>
                </c:pt>
                <c:pt idx="570">
                  <c:v>28.5</c:v>
                </c:pt>
                <c:pt idx="571">
                  <c:v>28.549999999999997</c:v>
                </c:pt>
                <c:pt idx="572">
                  <c:v>28.599999999999994</c:v>
                </c:pt>
                <c:pt idx="573">
                  <c:v>28.650000000000006</c:v>
                </c:pt>
                <c:pt idx="574">
                  <c:v>28.700000000000003</c:v>
                </c:pt>
                <c:pt idx="575">
                  <c:v>28.75</c:v>
                </c:pt>
                <c:pt idx="576">
                  <c:v>28.799999999999997</c:v>
                </c:pt>
                <c:pt idx="577">
                  <c:v>28.849999999999994</c:v>
                </c:pt>
                <c:pt idx="578">
                  <c:v>28.900000000000006</c:v>
                </c:pt>
                <c:pt idx="579">
                  <c:v>28.950000000000003</c:v>
                </c:pt>
                <c:pt idx="580">
                  <c:v>29</c:v>
                </c:pt>
                <c:pt idx="581">
                  <c:v>29.049999999999997</c:v>
                </c:pt>
                <c:pt idx="582">
                  <c:v>29.099999999999994</c:v>
                </c:pt>
                <c:pt idx="583">
                  <c:v>29.150000000000006</c:v>
                </c:pt>
                <c:pt idx="584">
                  <c:v>29.200000000000003</c:v>
                </c:pt>
                <c:pt idx="585">
                  <c:v>29.25</c:v>
                </c:pt>
                <c:pt idx="586">
                  <c:v>29.299999999999997</c:v>
                </c:pt>
                <c:pt idx="587">
                  <c:v>29.349999999999994</c:v>
                </c:pt>
                <c:pt idx="588">
                  <c:v>29.400000000000006</c:v>
                </c:pt>
                <c:pt idx="589">
                  <c:v>29.450000000000003</c:v>
                </c:pt>
                <c:pt idx="590">
                  <c:v>29.5</c:v>
                </c:pt>
                <c:pt idx="591">
                  <c:v>29.549999999999997</c:v>
                </c:pt>
                <c:pt idx="592">
                  <c:v>29.599999999999994</c:v>
                </c:pt>
                <c:pt idx="593">
                  <c:v>29.650000000000006</c:v>
                </c:pt>
                <c:pt idx="594">
                  <c:v>29.700000000000003</c:v>
                </c:pt>
                <c:pt idx="595">
                  <c:v>29.75</c:v>
                </c:pt>
                <c:pt idx="596">
                  <c:v>29.799999999999997</c:v>
                </c:pt>
                <c:pt idx="597">
                  <c:v>29.849999999999994</c:v>
                </c:pt>
                <c:pt idx="598">
                  <c:v>29.900000000000006</c:v>
                </c:pt>
                <c:pt idx="599">
                  <c:v>29.950000000000003</c:v>
                </c:pt>
                <c:pt idx="600">
                  <c:v>30</c:v>
                </c:pt>
              </c:numCache>
            </c:numRef>
          </c:xVal>
          <c:yVal>
            <c:numRef>
              <c:f>'Pressure Sensor Data'!$D$9:$D$609</c:f>
              <c:numCache>
                <c:formatCode>General</c:formatCode>
                <c:ptCount val="601"/>
                <c:pt idx="0">
                  <c:v>-2.80970532</c:v>
                </c:pt>
                <c:pt idx="1">
                  <c:v>-1.1104664799999999</c:v>
                </c:pt>
                <c:pt idx="2">
                  <c:v>-9.0969120000000001E-2</c:v>
                </c:pt>
                <c:pt idx="3">
                  <c:v>-2.7342423</c:v>
                </c:pt>
                <c:pt idx="4">
                  <c:v>-1.48812616</c:v>
                </c:pt>
                <c:pt idx="5">
                  <c:v>-2.5832014000000001</c:v>
                </c:pt>
                <c:pt idx="6">
                  <c:v>-2.3187936800000002</c:v>
                </c:pt>
                <c:pt idx="7">
                  <c:v>-2.3565826200000002</c:v>
                </c:pt>
                <c:pt idx="8">
                  <c:v>-0.88396255999999995</c:v>
                </c:pt>
                <c:pt idx="9">
                  <c:v>-1.94124886</c:v>
                </c:pt>
                <c:pt idx="10">
                  <c:v>-2.0922897599999999</c:v>
                </c:pt>
                <c:pt idx="11">
                  <c:v>-2.3565826200000002</c:v>
                </c:pt>
                <c:pt idx="12">
                  <c:v>-1.90345992</c:v>
                </c:pt>
                <c:pt idx="13">
                  <c:v>34.309026580000001</c:v>
                </c:pt>
                <c:pt idx="14">
                  <c:v>103.56225554</c:v>
                </c:pt>
                <c:pt idx="15">
                  <c:v>148.91288878</c:v>
                </c:pt>
                <c:pt idx="16">
                  <c:v>120.89439982</c:v>
                </c:pt>
                <c:pt idx="17">
                  <c:v>68.48251836</c:v>
                </c:pt>
                <c:pt idx="18">
                  <c:v>49.904257940000001</c:v>
                </c:pt>
                <c:pt idx="19">
                  <c:v>50.357380639999995</c:v>
                </c:pt>
                <c:pt idx="20">
                  <c:v>50.999333180000001</c:v>
                </c:pt>
                <c:pt idx="21">
                  <c:v>52.69857202</c:v>
                </c:pt>
                <c:pt idx="22">
                  <c:v>56.889928279999999</c:v>
                </c:pt>
                <c:pt idx="23">
                  <c:v>55.039648539999995</c:v>
                </c:pt>
                <c:pt idx="24">
                  <c:v>58.060581399999997</c:v>
                </c:pt>
                <c:pt idx="25">
                  <c:v>56.814465259999999</c:v>
                </c:pt>
                <c:pt idx="26">
                  <c:v>61.043610459999996</c:v>
                </c:pt>
                <c:pt idx="27">
                  <c:v>58.513704099999998</c:v>
                </c:pt>
                <c:pt idx="28">
                  <c:v>60.212942939999991</c:v>
                </c:pt>
                <c:pt idx="29">
                  <c:v>58.589167119999999</c:v>
                </c:pt>
                <c:pt idx="30">
                  <c:v>60.288405959999999</c:v>
                </c:pt>
                <c:pt idx="31">
                  <c:v>57.645132780000004</c:v>
                </c:pt>
                <c:pt idx="32">
                  <c:v>62.025433739999997</c:v>
                </c:pt>
                <c:pt idx="33">
                  <c:v>59.419949500000001</c:v>
                </c:pt>
                <c:pt idx="34">
                  <c:v>59.570990399999999</c:v>
                </c:pt>
                <c:pt idx="35">
                  <c:v>58.173833360000003</c:v>
                </c:pt>
                <c:pt idx="36">
                  <c:v>59.23111965999999</c:v>
                </c:pt>
                <c:pt idx="37">
                  <c:v>60.401657919999998</c:v>
                </c:pt>
                <c:pt idx="38">
                  <c:v>64.328836179999996</c:v>
                </c:pt>
                <c:pt idx="39">
                  <c:v>62.969468080000006</c:v>
                </c:pt>
                <c:pt idx="40">
                  <c:v>64.593129039999994</c:v>
                </c:pt>
                <c:pt idx="41">
                  <c:v>65.046251739999988</c:v>
                </c:pt>
                <c:pt idx="42">
                  <c:v>67.311865240000003</c:v>
                </c:pt>
                <c:pt idx="43">
                  <c:v>68.180436560000004</c:v>
                </c:pt>
                <c:pt idx="44">
                  <c:v>66.330156819999999</c:v>
                </c:pt>
                <c:pt idx="45">
                  <c:v>68.331477460000002</c:v>
                </c:pt>
                <c:pt idx="46">
                  <c:v>67.953817779999994</c:v>
                </c:pt>
                <c:pt idx="47">
                  <c:v>68.218225500000003</c:v>
                </c:pt>
                <c:pt idx="48">
                  <c:v>66.972109360000005</c:v>
                </c:pt>
                <c:pt idx="49">
                  <c:v>68.142647620000005</c:v>
                </c:pt>
                <c:pt idx="50">
                  <c:v>69.388763760000003</c:v>
                </c:pt>
                <c:pt idx="51">
                  <c:v>67.08536131999999</c:v>
                </c:pt>
                <c:pt idx="52">
                  <c:v>69.728634499999998</c:v>
                </c:pt>
                <c:pt idx="53">
                  <c:v>67.047572379999991</c:v>
                </c:pt>
                <c:pt idx="54">
                  <c:v>70.219546140000006</c:v>
                </c:pt>
                <c:pt idx="55">
                  <c:v>67.425232059999999</c:v>
                </c:pt>
                <c:pt idx="56">
                  <c:v>70.143968259999994</c:v>
                </c:pt>
                <c:pt idx="57">
                  <c:v>68.973430000000008</c:v>
                </c:pt>
                <c:pt idx="58">
                  <c:v>67.349654180000002</c:v>
                </c:pt>
                <c:pt idx="59">
                  <c:v>67.576272959999997</c:v>
                </c:pt>
                <c:pt idx="60">
                  <c:v>67.614061899999996</c:v>
                </c:pt>
                <c:pt idx="61">
                  <c:v>68.860063179999997</c:v>
                </c:pt>
                <c:pt idx="62">
                  <c:v>67.009783440000007</c:v>
                </c:pt>
                <c:pt idx="63">
                  <c:v>66.40561984</c:v>
                </c:pt>
                <c:pt idx="64">
                  <c:v>68.104858679999992</c:v>
                </c:pt>
                <c:pt idx="65">
                  <c:v>67.198613280000004</c:v>
                </c:pt>
                <c:pt idx="66">
                  <c:v>67.80277688000001</c:v>
                </c:pt>
                <c:pt idx="67">
                  <c:v>67.614061899999996</c:v>
                </c:pt>
                <c:pt idx="68">
                  <c:v>65.914823060000003</c:v>
                </c:pt>
                <c:pt idx="69">
                  <c:v>66.29236788</c:v>
                </c:pt>
                <c:pt idx="70">
                  <c:v>66.783279519999994</c:v>
                </c:pt>
                <c:pt idx="71">
                  <c:v>65.877034120000005</c:v>
                </c:pt>
                <c:pt idx="72">
                  <c:v>71.050213660000011</c:v>
                </c:pt>
                <c:pt idx="73">
                  <c:v>69.388763760000003</c:v>
                </c:pt>
                <c:pt idx="74">
                  <c:v>64.819747820000003</c:v>
                </c:pt>
                <c:pt idx="75">
                  <c:v>64.328836179999996</c:v>
                </c:pt>
                <c:pt idx="76">
                  <c:v>67.538484019999999</c:v>
                </c:pt>
                <c:pt idx="77">
                  <c:v>64.857421899999991</c:v>
                </c:pt>
                <c:pt idx="78">
                  <c:v>65.914823060000003</c:v>
                </c:pt>
                <c:pt idx="79">
                  <c:v>65.197292640000001</c:v>
                </c:pt>
                <c:pt idx="80">
                  <c:v>65.159503700000002</c:v>
                </c:pt>
                <c:pt idx="81">
                  <c:v>64.404299199999997</c:v>
                </c:pt>
                <c:pt idx="82">
                  <c:v>65.008462800000004</c:v>
                </c:pt>
                <c:pt idx="83">
                  <c:v>63.573631679999998</c:v>
                </c:pt>
                <c:pt idx="84">
                  <c:v>61.232440300000007</c:v>
                </c:pt>
                <c:pt idx="85">
                  <c:v>65.650415339999995</c:v>
                </c:pt>
                <c:pt idx="86">
                  <c:v>64.744169940000006</c:v>
                </c:pt>
                <c:pt idx="87">
                  <c:v>63.91350242</c:v>
                </c:pt>
                <c:pt idx="88">
                  <c:v>63.91350242</c:v>
                </c:pt>
                <c:pt idx="89">
                  <c:v>64.668706920000005</c:v>
                </c:pt>
                <c:pt idx="90">
                  <c:v>64.064543319999999</c:v>
                </c:pt>
                <c:pt idx="91">
                  <c:v>64.442088139999996</c:v>
                </c:pt>
                <c:pt idx="92">
                  <c:v>64.932999780000003</c:v>
                </c:pt>
                <c:pt idx="93">
                  <c:v>63.347012899999996</c:v>
                </c:pt>
                <c:pt idx="94">
                  <c:v>61.647774060000003</c:v>
                </c:pt>
                <c:pt idx="95">
                  <c:v>63.42259078</c:v>
                </c:pt>
                <c:pt idx="96">
                  <c:v>63.007142160000008</c:v>
                </c:pt>
                <c:pt idx="97">
                  <c:v>61.874392839999999</c:v>
                </c:pt>
                <c:pt idx="98">
                  <c:v>63.007142160000008</c:v>
                </c:pt>
                <c:pt idx="99">
                  <c:v>63.044931099999992</c:v>
                </c:pt>
                <c:pt idx="100">
                  <c:v>61.685563000000002</c:v>
                </c:pt>
                <c:pt idx="101">
                  <c:v>63.347012899999996</c:v>
                </c:pt>
                <c:pt idx="102">
                  <c:v>63.347012899999996</c:v>
                </c:pt>
                <c:pt idx="103">
                  <c:v>62.138685700000003</c:v>
                </c:pt>
                <c:pt idx="104">
                  <c:v>59.835283259999997</c:v>
                </c:pt>
                <c:pt idx="105">
                  <c:v>64.291047239999997</c:v>
                </c:pt>
                <c:pt idx="106">
                  <c:v>62.591808399999998</c:v>
                </c:pt>
                <c:pt idx="107">
                  <c:v>62.554019459999992</c:v>
                </c:pt>
                <c:pt idx="108">
                  <c:v>62.025433739999997</c:v>
                </c:pt>
                <c:pt idx="109">
                  <c:v>63.800135599999997</c:v>
                </c:pt>
                <c:pt idx="110">
                  <c:v>61.156977280000007</c:v>
                </c:pt>
                <c:pt idx="111">
                  <c:v>62.289726599999995</c:v>
                </c:pt>
                <c:pt idx="112">
                  <c:v>59.23111965999999</c:v>
                </c:pt>
                <c:pt idx="113">
                  <c:v>60.515024739999994</c:v>
                </c:pt>
                <c:pt idx="114">
                  <c:v>60.363983840000003</c:v>
                </c:pt>
                <c:pt idx="115">
                  <c:v>71.163465619999997</c:v>
                </c:pt>
                <c:pt idx="116">
                  <c:v>-38.455817160000002</c:v>
                </c:pt>
                <c:pt idx="117">
                  <c:v>-39.286484680000001</c:v>
                </c:pt>
                <c:pt idx="118">
                  <c:v>-38.682321080000001</c:v>
                </c:pt>
                <c:pt idx="119">
                  <c:v>-39.248810599999999</c:v>
                </c:pt>
                <c:pt idx="120">
                  <c:v>-38.682321080000001</c:v>
                </c:pt>
                <c:pt idx="121">
                  <c:v>-38.757898959999999</c:v>
                </c:pt>
                <c:pt idx="122">
                  <c:v>-38.984402879999998</c:v>
                </c:pt>
                <c:pt idx="123">
                  <c:v>-39.626355420000003</c:v>
                </c:pt>
                <c:pt idx="124">
                  <c:v>-39.059980759999995</c:v>
                </c:pt>
                <c:pt idx="125">
                  <c:v>-38.757898959999999</c:v>
                </c:pt>
                <c:pt idx="126">
                  <c:v>-39.286484680000001</c:v>
                </c:pt>
                <c:pt idx="127">
                  <c:v>-38.60685806</c:v>
                </c:pt>
                <c:pt idx="128">
                  <c:v>-38.682321080000001</c:v>
                </c:pt>
                <c:pt idx="129">
                  <c:v>-39.173232720000001</c:v>
                </c:pt>
                <c:pt idx="130">
                  <c:v>-38.569069119999995</c:v>
                </c:pt>
                <c:pt idx="131">
                  <c:v>-39.550892399999995</c:v>
                </c:pt>
                <c:pt idx="132">
                  <c:v>-38.60685806</c:v>
                </c:pt>
                <c:pt idx="133">
                  <c:v>-38.569069119999995</c:v>
                </c:pt>
                <c:pt idx="134">
                  <c:v>-38.984402879999998</c:v>
                </c:pt>
                <c:pt idx="135">
                  <c:v>-38.871150919999998</c:v>
                </c:pt>
                <c:pt idx="136">
                  <c:v>-39.022191820000003</c:v>
                </c:pt>
                <c:pt idx="137">
                  <c:v>-38.644647000000006</c:v>
                </c:pt>
                <c:pt idx="138">
                  <c:v>-38.493606100000001</c:v>
                </c:pt>
                <c:pt idx="139">
                  <c:v>-38.493606100000001</c:v>
                </c:pt>
                <c:pt idx="140">
                  <c:v>-39.362062559999998</c:v>
                </c:pt>
                <c:pt idx="141">
                  <c:v>-39.173232720000001</c:v>
                </c:pt>
                <c:pt idx="142">
                  <c:v>-39.022191820000003</c:v>
                </c:pt>
                <c:pt idx="143">
                  <c:v>-38.72011002</c:v>
                </c:pt>
                <c:pt idx="144">
                  <c:v>-39.399851500000004</c:v>
                </c:pt>
                <c:pt idx="145">
                  <c:v>-39.399851500000004</c:v>
                </c:pt>
                <c:pt idx="146">
                  <c:v>-39.399851500000004</c:v>
                </c:pt>
                <c:pt idx="147">
                  <c:v>-38.682321080000001</c:v>
                </c:pt>
                <c:pt idx="148">
                  <c:v>-38.531280180000003</c:v>
                </c:pt>
                <c:pt idx="149">
                  <c:v>-38.946728800000002</c:v>
                </c:pt>
                <c:pt idx="150">
                  <c:v>-38.908939860000004</c:v>
                </c:pt>
                <c:pt idx="151">
                  <c:v>-38.946728800000002</c:v>
                </c:pt>
                <c:pt idx="152">
                  <c:v>-39.286484680000001</c:v>
                </c:pt>
                <c:pt idx="153">
                  <c:v>-39.173232720000001</c:v>
                </c:pt>
                <c:pt idx="154">
                  <c:v>-39.362062559999998</c:v>
                </c:pt>
                <c:pt idx="155">
                  <c:v>-39.022191820000003</c:v>
                </c:pt>
                <c:pt idx="156">
                  <c:v>-39.21102166</c:v>
                </c:pt>
                <c:pt idx="157">
                  <c:v>-38.644647000000006</c:v>
                </c:pt>
                <c:pt idx="158">
                  <c:v>-39.550892399999995</c:v>
                </c:pt>
                <c:pt idx="159">
                  <c:v>-39.399851500000004</c:v>
                </c:pt>
                <c:pt idx="160">
                  <c:v>-39.32427362</c:v>
                </c:pt>
                <c:pt idx="161">
                  <c:v>-38.418028220000004</c:v>
                </c:pt>
                <c:pt idx="162">
                  <c:v>-38.569069119999995</c:v>
                </c:pt>
                <c:pt idx="163">
                  <c:v>-38.984402879999998</c:v>
                </c:pt>
                <c:pt idx="164">
                  <c:v>-38.569069119999995</c:v>
                </c:pt>
                <c:pt idx="165">
                  <c:v>-39.513103460000004</c:v>
                </c:pt>
                <c:pt idx="166">
                  <c:v>-39.362062559999998</c:v>
                </c:pt>
                <c:pt idx="167">
                  <c:v>-38.833361979999999</c:v>
                </c:pt>
                <c:pt idx="168">
                  <c:v>-39.286484680000001</c:v>
                </c:pt>
                <c:pt idx="169">
                  <c:v>-38.833361979999999</c:v>
                </c:pt>
                <c:pt idx="170">
                  <c:v>-38.644647000000006</c:v>
                </c:pt>
                <c:pt idx="171">
                  <c:v>-38.682321080000001</c:v>
                </c:pt>
                <c:pt idx="172">
                  <c:v>-38.60685806</c:v>
                </c:pt>
                <c:pt idx="173">
                  <c:v>-38.795687899999997</c:v>
                </c:pt>
                <c:pt idx="174">
                  <c:v>-39.32427362</c:v>
                </c:pt>
                <c:pt idx="175">
                  <c:v>-39.399851500000004</c:v>
                </c:pt>
                <c:pt idx="176">
                  <c:v>-38.833361979999999</c:v>
                </c:pt>
                <c:pt idx="177">
                  <c:v>-38.682321080000001</c:v>
                </c:pt>
                <c:pt idx="178">
                  <c:v>-38.531280180000003</c:v>
                </c:pt>
                <c:pt idx="179">
                  <c:v>-38.60685806</c:v>
                </c:pt>
                <c:pt idx="180">
                  <c:v>-38.72011002</c:v>
                </c:pt>
                <c:pt idx="181">
                  <c:v>-38.795687899999997</c:v>
                </c:pt>
                <c:pt idx="182">
                  <c:v>-38.757898959999999</c:v>
                </c:pt>
                <c:pt idx="183">
                  <c:v>-38.644647000000006</c:v>
                </c:pt>
                <c:pt idx="184">
                  <c:v>-39.513103460000004</c:v>
                </c:pt>
                <c:pt idx="185">
                  <c:v>-39.135443780000003</c:v>
                </c:pt>
                <c:pt idx="186">
                  <c:v>-39.399851500000004</c:v>
                </c:pt>
                <c:pt idx="187">
                  <c:v>-39.362062559999998</c:v>
                </c:pt>
                <c:pt idx="188">
                  <c:v>-38.531280180000003</c:v>
                </c:pt>
                <c:pt idx="189">
                  <c:v>-39.248810599999999</c:v>
                </c:pt>
                <c:pt idx="190">
                  <c:v>-38.984402879999998</c:v>
                </c:pt>
                <c:pt idx="191">
                  <c:v>-39.550892399999995</c:v>
                </c:pt>
                <c:pt idx="192">
                  <c:v>-38.795687899999997</c:v>
                </c:pt>
                <c:pt idx="193">
                  <c:v>-39.022191820000003</c:v>
                </c:pt>
                <c:pt idx="194">
                  <c:v>-39.475314519999998</c:v>
                </c:pt>
                <c:pt idx="195">
                  <c:v>-38.682321080000001</c:v>
                </c:pt>
                <c:pt idx="196">
                  <c:v>-39.550892399999995</c:v>
                </c:pt>
                <c:pt idx="197">
                  <c:v>-39.399851500000004</c:v>
                </c:pt>
                <c:pt idx="198">
                  <c:v>-39.21102166</c:v>
                </c:pt>
                <c:pt idx="199">
                  <c:v>-38.984402879999998</c:v>
                </c:pt>
                <c:pt idx="200">
                  <c:v>-38.60685806</c:v>
                </c:pt>
                <c:pt idx="201">
                  <c:v>-39.286484680000001</c:v>
                </c:pt>
                <c:pt idx="202">
                  <c:v>-39.135443780000003</c:v>
                </c:pt>
                <c:pt idx="203">
                  <c:v>-38.72011002</c:v>
                </c:pt>
                <c:pt idx="204">
                  <c:v>-38.60685806</c:v>
                </c:pt>
                <c:pt idx="205">
                  <c:v>-39.022191820000003</c:v>
                </c:pt>
                <c:pt idx="206">
                  <c:v>-38.569069119999995</c:v>
                </c:pt>
                <c:pt idx="207">
                  <c:v>-39.362062559999998</c:v>
                </c:pt>
                <c:pt idx="208">
                  <c:v>-38.757898959999999</c:v>
                </c:pt>
                <c:pt idx="209">
                  <c:v>-39.362062559999998</c:v>
                </c:pt>
                <c:pt idx="210">
                  <c:v>-39.513103460000004</c:v>
                </c:pt>
                <c:pt idx="211">
                  <c:v>-38.682321080000001</c:v>
                </c:pt>
                <c:pt idx="212">
                  <c:v>-39.173232720000001</c:v>
                </c:pt>
                <c:pt idx="213">
                  <c:v>-38.908939860000004</c:v>
                </c:pt>
                <c:pt idx="214">
                  <c:v>-38.984402879999998</c:v>
                </c:pt>
                <c:pt idx="215">
                  <c:v>-39.399851500000004</c:v>
                </c:pt>
                <c:pt idx="216">
                  <c:v>-38.833361979999999</c:v>
                </c:pt>
                <c:pt idx="217">
                  <c:v>-38.795687899999997</c:v>
                </c:pt>
                <c:pt idx="218">
                  <c:v>-39.513103460000004</c:v>
                </c:pt>
                <c:pt idx="219">
                  <c:v>-39.399851500000004</c:v>
                </c:pt>
                <c:pt idx="220">
                  <c:v>-38.493606100000001</c:v>
                </c:pt>
                <c:pt idx="221">
                  <c:v>-39.32427362</c:v>
                </c:pt>
                <c:pt idx="222">
                  <c:v>-39.059980759999995</c:v>
                </c:pt>
                <c:pt idx="223">
                  <c:v>-39.437640439999996</c:v>
                </c:pt>
                <c:pt idx="224">
                  <c:v>-38.871150919999998</c:v>
                </c:pt>
                <c:pt idx="225">
                  <c:v>-39.513103460000004</c:v>
                </c:pt>
                <c:pt idx="226">
                  <c:v>-39.550892399999995</c:v>
                </c:pt>
                <c:pt idx="227">
                  <c:v>-38.682321080000001</c:v>
                </c:pt>
                <c:pt idx="228">
                  <c:v>-38.795687899999997</c:v>
                </c:pt>
                <c:pt idx="229">
                  <c:v>-38.682321080000001</c:v>
                </c:pt>
                <c:pt idx="230">
                  <c:v>-38.833361979999999</c:v>
                </c:pt>
                <c:pt idx="231">
                  <c:v>-39.32427362</c:v>
                </c:pt>
                <c:pt idx="232">
                  <c:v>-38.757898959999999</c:v>
                </c:pt>
                <c:pt idx="233">
                  <c:v>-38.493606100000001</c:v>
                </c:pt>
                <c:pt idx="234">
                  <c:v>-38.644647000000006</c:v>
                </c:pt>
                <c:pt idx="235">
                  <c:v>-39.21102166</c:v>
                </c:pt>
                <c:pt idx="236">
                  <c:v>-38.682321080000001</c:v>
                </c:pt>
                <c:pt idx="237">
                  <c:v>-38.871150919999998</c:v>
                </c:pt>
                <c:pt idx="238">
                  <c:v>-38.72011002</c:v>
                </c:pt>
                <c:pt idx="239">
                  <c:v>-39.21102166</c:v>
                </c:pt>
                <c:pt idx="240">
                  <c:v>-39.135443780000003</c:v>
                </c:pt>
                <c:pt idx="241">
                  <c:v>-38.946728800000002</c:v>
                </c:pt>
                <c:pt idx="242">
                  <c:v>-38.682321080000001</c:v>
                </c:pt>
                <c:pt idx="243">
                  <c:v>-39.513103460000004</c:v>
                </c:pt>
                <c:pt idx="244">
                  <c:v>-39.32427362</c:v>
                </c:pt>
                <c:pt idx="245">
                  <c:v>-38.871150919999998</c:v>
                </c:pt>
                <c:pt idx="246">
                  <c:v>-38.60685806</c:v>
                </c:pt>
                <c:pt idx="247">
                  <c:v>-38.833361979999999</c:v>
                </c:pt>
                <c:pt idx="248">
                  <c:v>-38.833361979999999</c:v>
                </c:pt>
                <c:pt idx="249">
                  <c:v>-38.908939860000004</c:v>
                </c:pt>
                <c:pt idx="250">
                  <c:v>-39.399851500000004</c:v>
                </c:pt>
                <c:pt idx="251">
                  <c:v>-38.946728800000002</c:v>
                </c:pt>
                <c:pt idx="252">
                  <c:v>-38.871150919999998</c:v>
                </c:pt>
                <c:pt idx="253">
                  <c:v>-38.757898959999999</c:v>
                </c:pt>
                <c:pt idx="254">
                  <c:v>-38.795687899999997</c:v>
                </c:pt>
                <c:pt idx="255">
                  <c:v>-38.380239279999998</c:v>
                </c:pt>
                <c:pt idx="256">
                  <c:v>-39.21102166</c:v>
                </c:pt>
                <c:pt idx="257">
                  <c:v>-35.283958259999999</c:v>
                </c:pt>
                <c:pt idx="258">
                  <c:v>-34.566427839999996</c:v>
                </c:pt>
                <c:pt idx="259">
                  <c:v>-37.134237999999996</c:v>
                </c:pt>
                <c:pt idx="260">
                  <c:v>-35.699292020000001</c:v>
                </c:pt>
                <c:pt idx="261">
                  <c:v>-34.26434604</c:v>
                </c:pt>
                <c:pt idx="262">
                  <c:v>-33.54693048</c:v>
                </c:pt>
                <c:pt idx="263">
                  <c:v>-34.302134979999998</c:v>
                </c:pt>
                <c:pt idx="264">
                  <c:v>-33.849012280000004</c:v>
                </c:pt>
                <c:pt idx="265">
                  <c:v>-32.527433119999998</c:v>
                </c:pt>
                <c:pt idx="266">
                  <c:v>-32.45185524</c:v>
                </c:pt>
                <c:pt idx="267">
                  <c:v>-30.639364439999998</c:v>
                </c:pt>
                <c:pt idx="268">
                  <c:v>-32.111984499999998</c:v>
                </c:pt>
                <c:pt idx="269">
                  <c:v>-31.054698200000001</c:v>
                </c:pt>
                <c:pt idx="270">
                  <c:v>-29.3932483</c:v>
                </c:pt>
                <c:pt idx="271">
                  <c:v>-29.27999634</c:v>
                </c:pt>
                <c:pt idx="272">
                  <c:v>-29.128955439999999</c:v>
                </c:pt>
                <c:pt idx="273">
                  <c:v>-26.863227080000001</c:v>
                </c:pt>
                <c:pt idx="274">
                  <c:v>-26.938804959999999</c:v>
                </c:pt>
                <c:pt idx="275">
                  <c:v>-25.50385898</c:v>
                </c:pt>
                <c:pt idx="276">
                  <c:v>-26.938804959999999</c:v>
                </c:pt>
                <c:pt idx="277">
                  <c:v>-26.41010438</c:v>
                </c:pt>
                <c:pt idx="278">
                  <c:v>-25.42839596</c:v>
                </c:pt>
                <c:pt idx="279">
                  <c:v>-24.484361619999998</c:v>
                </c:pt>
                <c:pt idx="280">
                  <c:v>-23.351497440000003</c:v>
                </c:pt>
                <c:pt idx="281">
                  <c:v>-23.389286380000001</c:v>
                </c:pt>
                <c:pt idx="282">
                  <c:v>-23.200456540000001</c:v>
                </c:pt>
                <c:pt idx="283">
                  <c:v>-22.973952619999999</c:v>
                </c:pt>
                <c:pt idx="284">
                  <c:v>-21.614584519999998</c:v>
                </c:pt>
                <c:pt idx="285">
                  <c:v>-21.84108844</c:v>
                </c:pt>
                <c:pt idx="286">
                  <c:v>-22.180959180000002</c:v>
                </c:pt>
                <c:pt idx="287">
                  <c:v>-22.067707219999999</c:v>
                </c:pt>
                <c:pt idx="288">
                  <c:v>-19.915345679999998</c:v>
                </c:pt>
                <c:pt idx="289">
                  <c:v>-20.179638540000003</c:v>
                </c:pt>
                <c:pt idx="290">
                  <c:v>-19.839767800000001</c:v>
                </c:pt>
                <c:pt idx="291">
                  <c:v>-18.631440599999998</c:v>
                </c:pt>
                <c:pt idx="292">
                  <c:v>-18.4803997</c:v>
                </c:pt>
                <c:pt idx="293">
                  <c:v>-19.235604200000001</c:v>
                </c:pt>
                <c:pt idx="294">
                  <c:v>-17.8762361</c:v>
                </c:pt>
                <c:pt idx="295">
                  <c:v>-17.423113399999998</c:v>
                </c:pt>
                <c:pt idx="296">
                  <c:v>-16.516868000000002</c:v>
                </c:pt>
                <c:pt idx="297">
                  <c:v>-14.13788768</c:v>
                </c:pt>
                <c:pt idx="298">
                  <c:v>-16.214786199999999</c:v>
                </c:pt>
                <c:pt idx="299">
                  <c:v>-13.60930196</c:v>
                </c:pt>
                <c:pt idx="300">
                  <c:v>-14.43996948</c:v>
                </c:pt>
                <c:pt idx="301">
                  <c:v>-12.778519580000001</c:v>
                </c:pt>
                <c:pt idx="302">
                  <c:v>-13.45826106</c:v>
                </c:pt>
                <c:pt idx="303">
                  <c:v>-13.873594820000001</c:v>
                </c:pt>
                <c:pt idx="304">
                  <c:v>-14.1002136</c:v>
                </c:pt>
                <c:pt idx="305">
                  <c:v>-12.438648840000001</c:v>
                </c:pt>
                <c:pt idx="306">
                  <c:v>-12.740730639999999</c:v>
                </c:pt>
                <c:pt idx="307">
                  <c:v>-11.947852060000001</c:v>
                </c:pt>
                <c:pt idx="308">
                  <c:v>-13.30722016</c:v>
                </c:pt>
                <c:pt idx="309">
                  <c:v>-11.343688460000001</c:v>
                </c:pt>
                <c:pt idx="310">
                  <c:v>-10.81498788</c:v>
                </c:pt>
                <c:pt idx="311">
                  <c:v>-11.38136254</c:v>
                </c:pt>
                <c:pt idx="312">
                  <c:v>-10.81498788</c:v>
                </c:pt>
                <c:pt idx="313">
                  <c:v>-11.305899520000001</c:v>
                </c:pt>
                <c:pt idx="314">
                  <c:v>-10.399654119999999</c:v>
                </c:pt>
                <c:pt idx="315">
                  <c:v>-8.88913026</c:v>
                </c:pt>
                <c:pt idx="316">
                  <c:v>-10.210824280000001</c:v>
                </c:pt>
                <c:pt idx="317">
                  <c:v>-8.2849666600000003</c:v>
                </c:pt>
                <c:pt idx="318">
                  <c:v>-9.4178308399999988</c:v>
                </c:pt>
                <c:pt idx="319">
                  <c:v>-8.3227555999999989</c:v>
                </c:pt>
                <c:pt idx="320">
                  <c:v>-9.3423678200000015</c:v>
                </c:pt>
                <c:pt idx="321">
                  <c:v>-7.4542991399999998</c:v>
                </c:pt>
                <c:pt idx="322">
                  <c:v>-8.6248374000000005</c:v>
                </c:pt>
                <c:pt idx="323">
                  <c:v>-7.9828848599999995</c:v>
                </c:pt>
                <c:pt idx="324">
                  <c:v>-7.7185919999999992</c:v>
                </c:pt>
                <c:pt idx="325">
                  <c:v>-9.3045788799999993</c:v>
                </c:pt>
                <c:pt idx="326">
                  <c:v>-7.4542991399999998</c:v>
                </c:pt>
                <c:pt idx="327">
                  <c:v>-6.3592238999999999</c:v>
                </c:pt>
                <c:pt idx="328">
                  <c:v>-7.15221734</c:v>
                </c:pt>
                <c:pt idx="329">
                  <c:v>-7.1900062800000004</c:v>
                </c:pt>
                <c:pt idx="330">
                  <c:v>-7.3410471799999995</c:v>
                </c:pt>
                <c:pt idx="331">
                  <c:v>-5.9061012000000002</c:v>
                </c:pt>
                <c:pt idx="332">
                  <c:v>-7.3410471799999995</c:v>
                </c:pt>
                <c:pt idx="333">
                  <c:v>-5.33972654</c:v>
                </c:pt>
                <c:pt idx="334">
                  <c:v>-8.0584627399999995</c:v>
                </c:pt>
                <c:pt idx="335">
                  <c:v>-5.4529785000000004</c:v>
                </c:pt>
                <c:pt idx="336">
                  <c:v>-5.6418083399999999</c:v>
                </c:pt>
                <c:pt idx="337">
                  <c:v>-6.7368835799999998</c:v>
                </c:pt>
                <c:pt idx="338">
                  <c:v>-6.5480537399999994</c:v>
                </c:pt>
                <c:pt idx="339">
                  <c:v>-5.7550602999999994</c:v>
                </c:pt>
                <c:pt idx="340">
                  <c:v>-5.7172713599999998</c:v>
                </c:pt>
                <c:pt idx="341">
                  <c:v>-5.9815642200000001</c:v>
                </c:pt>
                <c:pt idx="342">
                  <c:v>-5.7550602999999994</c:v>
                </c:pt>
                <c:pt idx="343">
                  <c:v>-4.9242779199999998</c:v>
                </c:pt>
                <c:pt idx="344">
                  <c:v>-4.2823253799999996</c:v>
                </c:pt>
                <c:pt idx="345">
                  <c:v>-5.4907674399999999</c:v>
                </c:pt>
                <c:pt idx="346">
                  <c:v>-5.8305233200000002</c:v>
                </c:pt>
                <c:pt idx="347">
                  <c:v>-4.1690734200000001</c:v>
                </c:pt>
                <c:pt idx="348">
                  <c:v>-5.1508967000000005</c:v>
                </c:pt>
                <c:pt idx="349">
                  <c:v>-4.3579032600000005</c:v>
                </c:pt>
                <c:pt idx="350">
                  <c:v>-5.41518956</c:v>
                </c:pt>
                <c:pt idx="351">
                  <c:v>-5.8305233200000002</c:v>
                </c:pt>
                <c:pt idx="352">
                  <c:v>-4.8488149000000007</c:v>
                </c:pt>
                <c:pt idx="353">
                  <c:v>-4.6221961199999999</c:v>
                </c:pt>
                <c:pt idx="354">
                  <c:v>-3.9425695000000003</c:v>
                </c:pt>
                <c:pt idx="355">
                  <c:v>-4.5845220399999995</c:v>
                </c:pt>
                <c:pt idx="356">
                  <c:v>-4.6221961199999999</c:v>
                </c:pt>
                <c:pt idx="357">
                  <c:v>-3.3384059000000001</c:v>
                </c:pt>
                <c:pt idx="358">
                  <c:v>-3.3760799799999996</c:v>
                </c:pt>
                <c:pt idx="359">
                  <c:v>-4.6599850600000003</c:v>
                </c:pt>
                <c:pt idx="360">
                  <c:v>-4.5089441599999995</c:v>
                </c:pt>
                <c:pt idx="361">
                  <c:v>-3.3006169600000002</c:v>
                </c:pt>
                <c:pt idx="362">
                  <c:v>-5.1886856400000001</c:v>
                </c:pt>
                <c:pt idx="363">
                  <c:v>-4.0180325200000002</c:v>
                </c:pt>
                <c:pt idx="364">
                  <c:v>-3.1117871200000002</c:v>
                </c:pt>
                <c:pt idx="365">
                  <c:v>-3.6781617800000004</c:v>
                </c:pt>
                <c:pt idx="366">
                  <c:v>-2.5832014000000001</c:v>
                </c:pt>
                <c:pt idx="367">
                  <c:v>-3.7537396600000004</c:v>
                </c:pt>
                <c:pt idx="368">
                  <c:v>-3.9047805599999998</c:v>
                </c:pt>
                <c:pt idx="369">
                  <c:v>-2.5076235200000001</c:v>
                </c:pt>
                <c:pt idx="370">
                  <c:v>-3.56490982</c:v>
                </c:pt>
                <c:pt idx="371">
                  <c:v>-4.6977739999999999</c:v>
                </c:pt>
                <c:pt idx="372">
                  <c:v>-3.0739981799999998</c:v>
                </c:pt>
                <c:pt idx="373">
                  <c:v>-2.3187936800000002</c:v>
                </c:pt>
                <c:pt idx="374">
                  <c:v>-4.8488149000000007</c:v>
                </c:pt>
                <c:pt idx="375">
                  <c:v>-3.2628280200000002</c:v>
                </c:pt>
                <c:pt idx="376">
                  <c:v>-2.8474942599999999</c:v>
                </c:pt>
                <c:pt idx="377">
                  <c:v>-3.7159507199999999</c:v>
                </c:pt>
                <c:pt idx="378">
                  <c:v>-2.5832014000000001</c:v>
                </c:pt>
                <c:pt idx="379">
                  <c:v>-3.7915285999999999</c:v>
                </c:pt>
                <c:pt idx="380">
                  <c:v>-3.4138689199999996</c:v>
                </c:pt>
                <c:pt idx="381">
                  <c:v>-2.5832014000000001</c:v>
                </c:pt>
                <c:pt idx="382">
                  <c:v>-2.62087548</c:v>
                </c:pt>
                <c:pt idx="383">
                  <c:v>-3.7915285999999999</c:v>
                </c:pt>
                <c:pt idx="384">
                  <c:v>-3.6404877</c:v>
                </c:pt>
                <c:pt idx="385">
                  <c:v>-3.0363240999999999</c:v>
                </c:pt>
                <c:pt idx="386">
                  <c:v>-3.1117871200000002</c:v>
                </c:pt>
                <c:pt idx="387">
                  <c:v>-2.3565826200000002</c:v>
                </c:pt>
                <c:pt idx="388">
                  <c:v>-2.4321604999999997</c:v>
                </c:pt>
                <c:pt idx="389">
                  <c:v>-2.69645336</c:v>
                </c:pt>
                <c:pt idx="390">
                  <c:v>-3.2250390799999997</c:v>
                </c:pt>
                <c:pt idx="391">
                  <c:v>-2.2811195999999998</c:v>
                </c:pt>
                <c:pt idx="392">
                  <c:v>-3.52712088</c:v>
                </c:pt>
                <c:pt idx="393">
                  <c:v>-2.1677527800000003</c:v>
                </c:pt>
                <c:pt idx="394">
                  <c:v>-4.6977739999999999</c:v>
                </c:pt>
                <c:pt idx="395">
                  <c:v>-3.7915285999999999</c:v>
                </c:pt>
                <c:pt idx="396">
                  <c:v>-1.41254828</c:v>
                </c:pt>
                <c:pt idx="397">
                  <c:v>-2.9229572799999999</c:v>
                </c:pt>
                <c:pt idx="398">
                  <c:v>-2.3565826200000002</c:v>
                </c:pt>
                <c:pt idx="399">
                  <c:v>-3.3006169600000002</c:v>
                </c:pt>
                <c:pt idx="400">
                  <c:v>-3.1117871200000002</c:v>
                </c:pt>
                <c:pt idx="401">
                  <c:v>-3.0739981799999998</c:v>
                </c:pt>
                <c:pt idx="402">
                  <c:v>-2.80970532</c:v>
                </c:pt>
                <c:pt idx="403">
                  <c:v>-2.5454124600000001</c:v>
                </c:pt>
                <c:pt idx="404">
                  <c:v>-2.0545008199999999</c:v>
                </c:pt>
                <c:pt idx="405">
                  <c:v>-2.5832014000000001</c:v>
                </c:pt>
                <c:pt idx="406">
                  <c:v>-2.1677527800000003</c:v>
                </c:pt>
                <c:pt idx="407">
                  <c:v>-2.62087548</c:v>
                </c:pt>
                <c:pt idx="408">
                  <c:v>-3.0363240999999999</c:v>
                </c:pt>
                <c:pt idx="409">
                  <c:v>-3.0739981799999998</c:v>
                </c:pt>
                <c:pt idx="410">
                  <c:v>-2.4698345800000001</c:v>
                </c:pt>
                <c:pt idx="411">
                  <c:v>-2.9229572799999999</c:v>
                </c:pt>
                <c:pt idx="412">
                  <c:v>-0.84617362000000007</c:v>
                </c:pt>
                <c:pt idx="413">
                  <c:v>-1.7146300800000001</c:v>
                </c:pt>
                <c:pt idx="414">
                  <c:v>-4.2068623599999997</c:v>
                </c:pt>
                <c:pt idx="415">
                  <c:v>-2.5454124600000001</c:v>
                </c:pt>
                <c:pt idx="416">
                  <c:v>-2.3943715600000002</c:v>
                </c:pt>
                <c:pt idx="417">
                  <c:v>-2.77191638</c:v>
                </c:pt>
                <c:pt idx="418">
                  <c:v>-2.3565826200000002</c:v>
                </c:pt>
                <c:pt idx="419">
                  <c:v>-3.3006169600000002</c:v>
                </c:pt>
                <c:pt idx="420">
                  <c:v>-1.37475934</c:v>
                </c:pt>
                <c:pt idx="421">
                  <c:v>-3.4894468000000001</c:v>
                </c:pt>
                <c:pt idx="422">
                  <c:v>-1.90345992</c:v>
                </c:pt>
                <c:pt idx="423">
                  <c:v>-2.1300786999999999</c:v>
                </c:pt>
                <c:pt idx="424">
                  <c:v>-2.4698345800000001</c:v>
                </c:pt>
                <c:pt idx="425">
                  <c:v>-2.80970532</c:v>
                </c:pt>
                <c:pt idx="426">
                  <c:v>-3.3006169600000002</c:v>
                </c:pt>
                <c:pt idx="427">
                  <c:v>-1.5635891799999999</c:v>
                </c:pt>
                <c:pt idx="428">
                  <c:v>-1.94124886</c:v>
                </c:pt>
                <c:pt idx="429">
                  <c:v>-1.75241902</c:v>
                </c:pt>
                <c:pt idx="430">
                  <c:v>-1.90345992</c:v>
                </c:pt>
                <c:pt idx="431">
                  <c:v>-1.7146300800000001</c:v>
                </c:pt>
                <c:pt idx="432">
                  <c:v>-1.6013781199999999</c:v>
                </c:pt>
                <c:pt idx="433">
                  <c:v>-2.62087548</c:v>
                </c:pt>
                <c:pt idx="434">
                  <c:v>-3.1495760600000002</c:v>
                </c:pt>
                <c:pt idx="435">
                  <c:v>-1.94124886</c:v>
                </c:pt>
                <c:pt idx="436">
                  <c:v>-2.80970532</c:v>
                </c:pt>
                <c:pt idx="437">
                  <c:v>-2.3565826200000002</c:v>
                </c:pt>
                <c:pt idx="438">
                  <c:v>-1.8278820400000002</c:v>
                </c:pt>
                <c:pt idx="439">
                  <c:v>-2.4321604999999997</c:v>
                </c:pt>
                <c:pt idx="440">
                  <c:v>-1.37475934</c:v>
                </c:pt>
                <c:pt idx="441">
                  <c:v>-0.46851394000000002</c:v>
                </c:pt>
                <c:pt idx="442">
                  <c:v>-1.90345992</c:v>
                </c:pt>
                <c:pt idx="443">
                  <c:v>-3.1873650000000002</c:v>
                </c:pt>
                <c:pt idx="444">
                  <c:v>-2.1677527800000003</c:v>
                </c:pt>
                <c:pt idx="445">
                  <c:v>-1.75241902</c:v>
                </c:pt>
                <c:pt idx="446">
                  <c:v>-2.1300786999999999</c:v>
                </c:pt>
                <c:pt idx="447">
                  <c:v>-0.95942557999999989</c:v>
                </c:pt>
                <c:pt idx="448">
                  <c:v>-3.1495760600000002</c:v>
                </c:pt>
                <c:pt idx="449">
                  <c:v>-1.75241902</c:v>
                </c:pt>
                <c:pt idx="450">
                  <c:v>-3.1117871200000002</c:v>
                </c:pt>
                <c:pt idx="451">
                  <c:v>-2.3943715600000002</c:v>
                </c:pt>
                <c:pt idx="452">
                  <c:v>-2.5454124600000001</c:v>
                </c:pt>
                <c:pt idx="453">
                  <c:v>-2.0922897599999999</c:v>
                </c:pt>
                <c:pt idx="454">
                  <c:v>-2.0167118799999999</c:v>
                </c:pt>
                <c:pt idx="455">
                  <c:v>-1.8278820400000002</c:v>
                </c:pt>
                <c:pt idx="456">
                  <c:v>-1.48812616</c:v>
                </c:pt>
                <c:pt idx="457">
                  <c:v>-1.86567098</c:v>
                </c:pt>
                <c:pt idx="458">
                  <c:v>-2.7342423</c:v>
                </c:pt>
                <c:pt idx="459">
                  <c:v>-2.2811195999999998</c:v>
                </c:pt>
                <c:pt idx="460">
                  <c:v>-1.6768411400000001</c:v>
                </c:pt>
                <c:pt idx="461">
                  <c:v>-2.0167118799999999</c:v>
                </c:pt>
                <c:pt idx="462">
                  <c:v>-1.41254828</c:v>
                </c:pt>
                <c:pt idx="463">
                  <c:v>-0.84617362000000007</c:v>
                </c:pt>
                <c:pt idx="464">
                  <c:v>-2.3187936800000002</c:v>
                </c:pt>
                <c:pt idx="465">
                  <c:v>-1.37475934</c:v>
                </c:pt>
                <c:pt idx="466">
                  <c:v>-1.5635891799999999</c:v>
                </c:pt>
                <c:pt idx="467">
                  <c:v>-1.37475934</c:v>
                </c:pt>
                <c:pt idx="468">
                  <c:v>-2.4321604999999997</c:v>
                </c:pt>
                <c:pt idx="469">
                  <c:v>-3.3760799799999996</c:v>
                </c:pt>
                <c:pt idx="470">
                  <c:v>-2.5832014000000001</c:v>
                </c:pt>
                <c:pt idx="471">
                  <c:v>-1.3370852600000001</c:v>
                </c:pt>
                <c:pt idx="472">
                  <c:v>-1.7146300800000001</c:v>
                </c:pt>
                <c:pt idx="473">
                  <c:v>-1.6391670600000001</c:v>
                </c:pt>
                <c:pt idx="474">
                  <c:v>-1.75241902</c:v>
                </c:pt>
                <c:pt idx="475">
                  <c:v>-3.52712088</c:v>
                </c:pt>
                <c:pt idx="476">
                  <c:v>-1.75241902</c:v>
                </c:pt>
                <c:pt idx="477">
                  <c:v>-2.65866442</c:v>
                </c:pt>
                <c:pt idx="478">
                  <c:v>-1.94124886</c:v>
                </c:pt>
                <c:pt idx="479">
                  <c:v>-2.3565826200000002</c:v>
                </c:pt>
                <c:pt idx="480">
                  <c:v>-2.8852831999999999</c:v>
                </c:pt>
                <c:pt idx="481">
                  <c:v>-2.1677527800000003</c:v>
                </c:pt>
                <c:pt idx="482">
                  <c:v>-2.9607462200000003</c:v>
                </c:pt>
                <c:pt idx="483">
                  <c:v>-1.90345992</c:v>
                </c:pt>
                <c:pt idx="484">
                  <c:v>-1.6768411400000001</c:v>
                </c:pt>
                <c:pt idx="485">
                  <c:v>-1.1860443599999999</c:v>
                </c:pt>
                <c:pt idx="486">
                  <c:v>-2.77191638</c:v>
                </c:pt>
                <c:pt idx="487">
                  <c:v>-0.69513272000000004</c:v>
                </c:pt>
                <c:pt idx="488">
                  <c:v>-1.2992963199999998</c:v>
                </c:pt>
                <c:pt idx="489">
                  <c:v>-1.9789229400000001</c:v>
                </c:pt>
                <c:pt idx="490">
                  <c:v>-0.73292166000000003</c:v>
                </c:pt>
                <c:pt idx="491">
                  <c:v>-3.1495760600000002</c:v>
                </c:pt>
                <c:pt idx="492">
                  <c:v>-2.2811195999999998</c:v>
                </c:pt>
                <c:pt idx="493">
                  <c:v>-2.2055417199999998</c:v>
                </c:pt>
                <c:pt idx="494">
                  <c:v>-3.0739981799999998</c:v>
                </c:pt>
                <c:pt idx="495">
                  <c:v>-2.65866442</c:v>
                </c:pt>
                <c:pt idx="496">
                  <c:v>-2.2055417199999998</c:v>
                </c:pt>
                <c:pt idx="497">
                  <c:v>-1.1482554200000001</c:v>
                </c:pt>
                <c:pt idx="498">
                  <c:v>-1.0726775399999999</c:v>
                </c:pt>
                <c:pt idx="499">
                  <c:v>-2.3565826200000002</c:v>
                </c:pt>
                <c:pt idx="500">
                  <c:v>-0.84617362000000007</c:v>
                </c:pt>
                <c:pt idx="501">
                  <c:v>-1.6013781199999999</c:v>
                </c:pt>
                <c:pt idx="502">
                  <c:v>-2.69645336</c:v>
                </c:pt>
                <c:pt idx="503">
                  <c:v>-0.20422108</c:v>
                </c:pt>
                <c:pt idx="504">
                  <c:v>-1.37475934</c:v>
                </c:pt>
                <c:pt idx="505">
                  <c:v>-3.0363240999999999</c:v>
                </c:pt>
                <c:pt idx="506">
                  <c:v>-2.2433306599999998</c:v>
                </c:pt>
                <c:pt idx="507">
                  <c:v>-5.3180180000000001E-2</c:v>
                </c:pt>
                <c:pt idx="508">
                  <c:v>-1.0726775399999999</c:v>
                </c:pt>
                <c:pt idx="509">
                  <c:v>-0.73292166000000003</c:v>
                </c:pt>
                <c:pt idx="510">
                  <c:v>-2.7342423</c:v>
                </c:pt>
                <c:pt idx="511">
                  <c:v>-2.9607462200000003</c:v>
                </c:pt>
                <c:pt idx="512">
                  <c:v>-2.7342423</c:v>
                </c:pt>
                <c:pt idx="513">
                  <c:v>-2.2055417199999998</c:v>
                </c:pt>
                <c:pt idx="514">
                  <c:v>-1.86567098</c:v>
                </c:pt>
                <c:pt idx="515">
                  <c:v>-2.4321604999999997</c:v>
                </c:pt>
                <c:pt idx="516">
                  <c:v>-2.5832014000000001</c:v>
                </c:pt>
                <c:pt idx="517">
                  <c:v>-0.80838467999999997</c:v>
                </c:pt>
                <c:pt idx="518">
                  <c:v>-1.5635891799999999</c:v>
                </c:pt>
                <c:pt idx="519">
                  <c:v>-1.6768411400000001</c:v>
                </c:pt>
                <c:pt idx="520">
                  <c:v>-2.77191638</c:v>
                </c:pt>
                <c:pt idx="521">
                  <c:v>-1.5258002400000001</c:v>
                </c:pt>
                <c:pt idx="522">
                  <c:v>-3.3760799799999996</c:v>
                </c:pt>
                <c:pt idx="523">
                  <c:v>-1.6391670600000001</c:v>
                </c:pt>
                <c:pt idx="524">
                  <c:v>-0.9972145200000001</c:v>
                </c:pt>
                <c:pt idx="525">
                  <c:v>-0.5063028799999999</c:v>
                </c:pt>
                <c:pt idx="526">
                  <c:v>-1.5635891799999999</c:v>
                </c:pt>
                <c:pt idx="527">
                  <c:v>-1.9789229400000001</c:v>
                </c:pt>
                <c:pt idx="528">
                  <c:v>-2.4698345800000001</c:v>
                </c:pt>
                <c:pt idx="529">
                  <c:v>-2.3565826200000002</c:v>
                </c:pt>
                <c:pt idx="530">
                  <c:v>-2.0922897599999999</c:v>
                </c:pt>
                <c:pt idx="531">
                  <c:v>-2.3943715600000002</c:v>
                </c:pt>
                <c:pt idx="532">
                  <c:v>-2.9607462200000003</c:v>
                </c:pt>
                <c:pt idx="533">
                  <c:v>-2.3565826200000002</c:v>
                </c:pt>
                <c:pt idx="534">
                  <c:v>-1.1104664799999999</c:v>
                </c:pt>
                <c:pt idx="535">
                  <c:v>-1.45033722</c:v>
                </c:pt>
                <c:pt idx="536">
                  <c:v>-1.86567098</c:v>
                </c:pt>
                <c:pt idx="537">
                  <c:v>-2.9607462200000003</c:v>
                </c:pt>
                <c:pt idx="538">
                  <c:v>-2.1677527800000003</c:v>
                </c:pt>
                <c:pt idx="539">
                  <c:v>-1.8278820400000002</c:v>
                </c:pt>
                <c:pt idx="540">
                  <c:v>-1.1482554200000001</c:v>
                </c:pt>
                <c:pt idx="541">
                  <c:v>-2.5454124600000001</c:v>
                </c:pt>
                <c:pt idx="542">
                  <c:v>-1.2615073800000001</c:v>
                </c:pt>
                <c:pt idx="543">
                  <c:v>-1.5635891799999999</c:v>
                </c:pt>
                <c:pt idx="544">
                  <c:v>-2.3565826200000002</c:v>
                </c:pt>
                <c:pt idx="545">
                  <c:v>-2.2433306599999998</c:v>
                </c:pt>
                <c:pt idx="546">
                  <c:v>-0.80838467999999997</c:v>
                </c:pt>
                <c:pt idx="547">
                  <c:v>-2.0922897599999999</c:v>
                </c:pt>
                <c:pt idx="548">
                  <c:v>-1.41254828</c:v>
                </c:pt>
                <c:pt idx="549">
                  <c:v>-2.3943715600000002</c:v>
                </c:pt>
                <c:pt idx="550">
                  <c:v>-2.62087548</c:v>
                </c:pt>
                <c:pt idx="551">
                  <c:v>-1.45033722</c:v>
                </c:pt>
                <c:pt idx="552">
                  <c:v>-1.1860443599999999</c:v>
                </c:pt>
                <c:pt idx="553">
                  <c:v>-0.58188076</c:v>
                </c:pt>
                <c:pt idx="554">
                  <c:v>-1.94124886</c:v>
                </c:pt>
                <c:pt idx="555">
                  <c:v>-1.75241902</c:v>
                </c:pt>
                <c:pt idx="556">
                  <c:v>-3.4138689199999996</c:v>
                </c:pt>
                <c:pt idx="557">
                  <c:v>-2.0922897599999999</c:v>
                </c:pt>
                <c:pt idx="558">
                  <c:v>-1.8278820400000002</c:v>
                </c:pt>
                <c:pt idx="559">
                  <c:v>-2.62087548</c:v>
                </c:pt>
                <c:pt idx="560">
                  <c:v>-0.73292166000000003</c:v>
                </c:pt>
                <c:pt idx="561">
                  <c:v>-1.5635891799999999</c:v>
                </c:pt>
                <c:pt idx="562">
                  <c:v>-3.1873650000000002</c:v>
                </c:pt>
                <c:pt idx="563">
                  <c:v>-1.3370852600000001</c:v>
                </c:pt>
                <c:pt idx="564">
                  <c:v>-2.0545008199999999</c:v>
                </c:pt>
                <c:pt idx="565">
                  <c:v>-0.88396255999999995</c:v>
                </c:pt>
                <c:pt idx="566">
                  <c:v>-2.4698345800000001</c:v>
                </c:pt>
                <c:pt idx="567">
                  <c:v>-1.5635891799999999</c:v>
                </c:pt>
                <c:pt idx="568">
                  <c:v>-2.69645336</c:v>
                </c:pt>
                <c:pt idx="569">
                  <c:v>-1.45033722</c:v>
                </c:pt>
                <c:pt idx="570">
                  <c:v>-2.5832014000000001</c:v>
                </c:pt>
                <c:pt idx="571">
                  <c:v>-1.9789229400000001</c:v>
                </c:pt>
                <c:pt idx="572">
                  <c:v>-1.5635891799999999</c:v>
                </c:pt>
                <c:pt idx="573">
                  <c:v>-1.2237184400000001</c:v>
                </c:pt>
                <c:pt idx="574">
                  <c:v>-2.0922897599999999</c:v>
                </c:pt>
                <c:pt idx="575">
                  <c:v>-0.95942557999999989</c:v>
                </c:pt>
                <c:pt idx="576">
                  <c:v>-2.0545008199999999</c:v>
                </c:pt>
                <c:pt idx="577">
                  <c:v>-1.1860443599999999</c:v>
                </c:pt>
                <c:pt idx="578">
                  <c:v>-1.75241902</c:v>
                </c:pt>
                <c:pt idx="579">
                  <c:v>-2.69645336</c:v>
                </c:pt>
                <c:pt idx="580">
                  <c:v>-1.3370852600000001</c:v>
                </c:pt>
                <c:pt idx="581">
                  <c:v>-1.86567098</c:v>
                </c:pt>
                <c:pt idx="582">
                  <c:v>-2.69645336</c:v>
                </c:pt>
                <c:pt idx="583">
                  <c:v>-2.4321604999999997</c:v>
                </c:pt>
                <c:pt idx="584">
                  <c:v>-1.75241902</c:v>
                </c:pt>
                <c:pt idx="585">
                  <c:v>-1.37475934</c:v>
                </c:pt>
                <c:pt idx="586">
                  <c:v>-2.8852831999999999</c:v>
                </c:pt>
                <c:pt idx="587">
                  <c:v>-2.3943715600000002</c:v>
                </c:pt>
                <c:pt idx="588">
                  <c:v>-2.7342423</c:v>
                </c:pt>
                <c:pt idx="589">
                  <c:v>-2.5076235200000001</c:v>
                </c:pt>
                <c:pt idx="590">
                  <c:v>-2.8474942599999999</c:v>
                </c:pt>
                <c:pt idx="591">
                  <c:v>-1.2237184400000001</c:v>
                </c:pt>
                <c:pt idx="592">
                  <c:v>-3.2628280200000002</c:v>
                </c:pt>
                <c:pt idx="593">
                  <c:v>-2.1677527800000003</c:v>
                </c:pt>
                <c:pt idx="594">
                  <c:v>-1.1482554200000001</c:v>
                </c:pt>
                <c:pt idx="595">
                  <c:v>-0.20422108</c:v>
                </c:pt>
                <c:pt idx="596">
                  <c:v>-2.9985351599999999</c:v>
                </c:pt>
                <c:pt idx="597">
                  <c:v>-1.2237184400000001</c:v>
                </c:pt>
                <c:pt idx="598">
                  <c:v>-1.3370852600000001</c:v>
                </c:pt>
                <c:pt idx="599">
                  <c:v>-0.35526197999999998</c:v>
                </c:pt>
                <c:pt idx="600">
                  <c:v>-2.80970532</c:v>
                </c:pt>
              </c:numCache>
            </c:numRef>
          </c:yVal>
          <c:smooth val="0"/>
          <c:extLst>
            <c:ext xmlns:c16="http://schemas.microsoft.com/office/drawing/2014/chart" uri="{C3380CC4-5D6E-409C-BE32-E72D297353CC}">
              <c16:uniqueId val="{00000000-4E6F-47C8-A406-DD70891E2944}"/>
            </c:ext>
          </c:extLst>
        </c:ser>
        <c:dLbls>
          <c:showLegendKey val="0"/>
          <c:showVal val="0"/>
          <c:showCatName val="0"/>
          <c:showSerName val="0"/>
          <c:showPercent val="0"/>
          <c:showBubbleSize val="0"/>
        </c:dLbls>
        <c:axId val="2098359568"/>
        <c:axId val="1982387600"/>
      </c:scatterChart>
      <c:valAx>
        <c:axId val="2098359568"/>
        <c:scaling>
          <c:orientation val="minMax"/>
          <c:max val="3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Time</a:t>
                </a:r>
                <a:r>
                  <a:rPr lang="en-US" sz="1600" baseline="0" dirty="0"/>
                  <a:t> (Sec)</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387600"/>
        <c:crosses val="autoZero"/>
        <c:crossBetween val="midCat"/>
      </c:valAx>
      <c:valAx>
        <c:axId val="1982387600"/>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Pressure (psi)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8359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3/9/2020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C20E7-9671-45F0-836D-53E56406B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1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3/9/2020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C4FF77B-AB05-463F-8388-E3EF4DCD9159}" type="datetimeFigureOut">
              <a:rPr lang="en-US" smtClean="0"/>
              <a:t>3/9/2020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4FF77B-AB05-463F-8388-E3EF4DCD9159}"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FF77B-AB05-463F-8388-E3EF4DCD9159}" type="datetimeFigureOut">
              <a:rPr lang="en-US" smtClean="0"/>
              <a:t>3/9/2020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4FF77B-AB05-463F-8388-E3EF4DCD9159}" type="datetimeFigureOut">
              <a:rPr lang="en-US" smtClean="0"/>
              <a:t>3/9/2020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FF77B-AB05-463F-8388-E3EF4DCD9159}" type="datetimeFigureOut">
              <a:rPr lang="en-US" smtClean="0"/>
              <a:t>3/9/2020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4FF77B-AB05-463F-8388-E3EF4DCD9159}"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C4FF77B-AB05-463F-8388-E3EF4DCD9159}" type="datetimeFigureOut">
              <a:rPr lang="en-US" smtClean="0"/>
              <a:t>3/9/2020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ypyux8PbdT0?feature=oembed" TargetMode="Externa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video" Target="https://www.youtube.com/embed/ueOGh9GVTBs?feature=oembed" TargetMode="External"/><Relationship Id="rId5" Type="http://schemas.openxmlformats.org/officeDocument/2006/relationships/image" Target="../media/image11.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video" Target="https://www.youtube.com/embed/Im9VTZYfYr8?feature=oembed" TargetMode="External"/><Relationship Id="rId5" Type="http://schemas.openxmlformats.org/officeDocument/2006/relationships/image" Target="../media/image12.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1675" y="103707"/>
            <a:ext cx="7787054" cy="1111013"/>
          </a:xfrm>
        </p:spPr>
        <p:txBody>
          <a:bodyPr>
            <a:noAutofit/>
          </a:bodyPr>
          <a:lstStyle/>
          <a:p>
            <a:r>
              <a:rPr lang="en-US" sz="7200" b="1" cap="none" dirty="0">
                <a:ln w="9525">
                  <a:solidFill>
                    <a:schemeClr val="bg1"/>
                  </a:solidFill>
                  <a:prstDash val="solid"/>
                </a:ln>
                <a:effectLst>
                  <a:outerShdw blurRad="12700" dist="38100" dir="2700000" algn="tl" rotWithShape="0">
                    <a:schemeClr val="bg1">
                      <a:lumMod val="50000"/>
                    </a:schemeClr>
                  </a:outerShdw>
                </a:effectLst>
              </a:rPr>
              <a:t>UNH SEDS</a:t>
            </a:r>
          </a:p>
        </p:txBody>
      </p:sp>
      <p:sp>
        <p:nvSpPr>
          <p:cNvPr id="3" name="Subtitle 2"/>
          <p:cNvSpPr>
            <a:spLocks noGrp="1"/>
          </p:cNvSpPr>
          <p:nvPr>
            <p:ph type="subTitle" idx="1"/>
          </p:nvPr>
        </p:nvSpPr>
        <p:spPr>
          <a:xfrm>
            <a:off x="1283202" y="4531735"/>
            <a:ext cx="9144000" cy="1064231"/>
          </a:xfrm>
        </p:spPr>
        <p:txBody>
          <a:bodyPr>
            <a:normAutofit/>
          </a:bodyPr>
          <a:lstStyle/>
          <a:p>
            <a:r>
              <a:rPr lang="en-US" sz="2400" b="1" cap="none" dirty="0">
                <a:ln w="9525">
                  <a:solidFill>
                    <a:schemeClr val="bg1"/>
                  </a:solidFill>
                  <a:prstDash val="solid"/>
                </a:ln>
                <a:effectLst>
                  <a:outerShdw blurRad="12700" dist="38100" dir="2700000" algn="tl" rotWithShape="0">
                    <a:schemeClr val="bg1">
                      <a:lumMod val="50000"/>
                    </a:schemeClr>
                  </a:outerShdw>
                </a:effectLst>
              </a:rPr>
              <a:t>CEPS Engineering Organization</a:t>
            </a:r>
          </a:p>
          <a:p>
            <a:r>
              <a:rPr lang="en-US" sz="2400" b="1" cap="none" dirty="0">
                <a:ln w="9525">
                  <a:solidFill>
                    <a:schemeClr val="bg1"/>
                  </a:solidFill>
                  <a:prstDash val="solid"/>
                </a:ln>
                <a:effectLst>
                  <a:outerShdw blurRad="12700" dist="38100" dir="2700000" algn="tl" rotWithShape="0">
                    <a:schemeClr val="bg1">
                      <a:lumMod val="50000"/>
                    </a:schemeClr>
                  </a:outerShdw>
                </a:effectLst>
              </a:rPr>
              <a:t>High Power Rocketry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527" y="1472476"/>
            <a:ext cx="2764520" cy="2854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2067094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050" name="Picture 2" descr="Image result for 2018 year calendar">
            <a:extLst>
              <a:ext uri="{FF2B5EF4-FFF2-40B4-BE49-F238E27FC236}">
                <a16:creationId xmlns:a16="http://schemas.microsoft.com/office/drawing/2014/main" id="{36D1B8FA-9290-4DB9-B8B7-04CF4B3276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31" t="3297" r="3215" b="9608"/>
          <a:stretch/>
        </p:blipFill>
        <p:spPr bwMode="auto">
          <a:xfrm>
            <a:off x="139648" y="2127100"/>
            <a:ext cx="3883277" cy="28107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2019 year calendar">
            <a:extLst>
              <a:ext uri="{FF2B5EF4-FFF2-40B4-BE49-F238E27FC236}">
                <a16:creationId xmlns:a16="http://schemas.microsoft.com/office/drawing/2014/main" id="{2783B20E-C52B-4EC6-9359-BCC286B1602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22" t="2407" r="1934" b="7528"/>
          <a:stretch/>
        </p:blipFill>
        <p:spPr bwMode="auto">
          <a:xfrm>
            <a:off x="4130914" y="2127101"/>
            <a:ext cx="3883277" cy="28107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2020 year calendar">
            <a:extLst>
              <a:ext uri="{FF2B5EF4-FFF2-40B4-BE49-F238E27FC236}">
                <a16:creationId xmlns:a16="http://schemas.microsoft.com/office/drawing/2014/main" id="{AB5F2954-74C3-4295-877C-76BF58D750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35" t="4967" r="2520" b="4967"/>
          <a:stretch/>
        </p:blipFill>
        <p:spPr bwMode="auto">
          <a:xfrm>
            <a:off x="8122180" y="2127102"/>
            <a:ext cx="3883276" cy="28107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CB1626-1AD3-4CC8-ABE3-7DCA680D8D86}"/>
              </a:ext>
            </a:extLst>
          </p:cNvPr>
          <p:cNvSpPr txBox="1"/>
          <p:nvPr/>
        </p:nvSpPr>
        <p:spPr>
          <a:xfrm>
            <a:off x="139652" y="2387130"/>
            <a:ext cx="2908348" cy="1678354"/>
          </a:xfrm>
          <a:prstGeom prst="rect">
            <a:avLst/>
          </a:prstGeom>
          <a:solidFill>
            <a:schemeClr val="tx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2442F7D6-B8E6-45C9-B280-7E171F2AEE5E}"/>
              </a:ext>
            </a:extLst>
          </p:cNvPr>
          <p:cNvSpPr txBox="1"/>
          <p:nvPr/>
        </p:nvSpPr>
        <p:spPr>
          <a:xfrm>
            <a:off x="2930769" y="2301161"/>
            <a:ext cx="1092156" cy="922215"/>
          </a:xfrm>
          <a:prstGeom prst="rect">
            <a:avLst/>
          </a:prstGeom>
          <a:solidFill>
            <a:schemeClr val="tx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26CD8516-7EBB-41DD-B42C-DFEA797B21FF}"/>
              </a:ext>
            </a:extLst>
          </p:cNvPr>
          <p:cNvSpPr txBox="1"/>
          <p:nvPr/>
        </p:nvSpPr>
        <p:spPr>
          <a:xfrm>
            <a:off x="8164166" y="2914789"/>
            <a:ext cx="3841289" cy="2023106"/>
          </a:xfrm>
          <a:prstGeom prst="rect">
            <a:avLst/>
          </a:prstGeom>
          <a:solidFill>
            <a:schemeClr val="tx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8A16C80-F197-42A2-8EF4-B4D33E171B0A}"/>
              </a:ext>
            </a:extLst>
          </p:cNvPr>
          <p:cNvSpPr txBox="1"/>
          <p:nvPr/>
        </p:nvSpPr>
        <p:spPr>
          <a:xfrm>
            <a:off x="2836986" y="1144386"/>
            <a:ext cx="6758952" cy="523220"/>
          </a:xfrm>
          <a:prstGeom prst="rect">
            <a:avLst/>
          </a:prstGeom>
          <a:noFill/>
        </p:spPr>
        <p:txBody>
          <a:bodyPr wrap="square" rtlCol="0">
            <a:spAutoFit/>
          </a:bodyPr>
          <a:lstStyle/>
          <a:p>
            <a:pPr algn="ctr"/>
            <a:r>
              <a:rPr lang="en-US" sz="2800" dirty="0"/>
              <a:t>Hot Fire Schedule in Review </a:t>
            </a:r>
          </a:p>
        </p:txBody>
      </p:sp>
      <p:pic>
        <p:nvPicPr>
          <p:cNvPr id="2062" name="Picture 14" descr="Image result for red X">
            <a:extLst>
              <a:ext uri="{FF2B5EF4-FFF2-40B4-BE49-F238E27FC236}">
                <a16:creationId xmlns:a16="http://schemas.microsoft.com/office/drawing/2014/main" id="{AC2477D6-6C63-4EA7-AA2B-AF7A61C8DC0E}"/>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162804" y="333880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red X">
            <a:extLst>
              <a:ext uri="{FF2B5EF4-FFF2-40B4-BE49-F238E27FC236}">
                <a16:creationId xmlns:a16="http://schemas.microsoft.com/office/drawing/2014/main" id="{CB21E950-1332-478B-AA44-5710C25F6FF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51573"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red X">
            <a:extLst>
              <a:ext uri="{FF2B5EF4-FFF2-40B4-BE49-F238E27FC236}">
                <a16:creationId xmlns:a16="http://schemas.microsoft.com/office/drawing/2014/main" id="{1C00BDA3-FCC9-4261-9C53-D16194F9154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249759"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red X">
            <a:extLst>
              <a:ext uri="{FF2B5EF4-FFF2-40B4-BE49-F238E27FC236}">
                <a16:creationId xmlns:a16="http://schemas.microsoft.com/office/drawing/2014/main" id="{147AB303-A71E-42AB-9133-BD721D64A7C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247945"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red X">
            <a:extLst>
              <a:ext uri="{FF2B5EF4-FFF2-40B4-BE49-F238E27FC236}">
                <a16:creationId xmlns:a16="http://schemas.microsoft.com/office/drawing/2014/main" id="{FEB7152E-A19F-475A-AF6B-1FAD00710070}"/>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162804" y="4174071"/>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Image result for red X">
            <a:extLst>
              <a:ext uri="{FF2B5EF4-FFF2-40B4-BE49-F238E27FC236}">
                <a16:creationId xmlns:a16="http://schemas.microsoft.com/office/drawing/2014/main" id="{5AFE8C23-F243-4257-AFCA-575FC5016DD3}"/>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33512" y="2523796"/>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Image result for red X">
            <a:extLst>
              <a:ext uri="{FF2B5EF4-FFF2-40B4-BE49-F238E27FC236}">
                <a16:creationId xmlns:a16="http://schemas.microsoft.com/office/drawing/2014/main" id="{9C9DF67B-E86C-436D-B585-953E600BA949}"/>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88588" y="2485078"/>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Image result for red X">
            <a:extLst>
              <a:ext uri="{FF2B5EF4-FFF2-40B4-BE49-F238E27FC236}">
                <a16:creationId xmlns:a16="http://schemas.microsoft.com/office/drawing/2014/main" id="{B5F323A0-9516-43A5-BAB2-E7A9EB4D8A15}"/>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28715" y="2477262"/>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Image result for red X">
            <a:extLst>
              <a:ext uri="{FF2B5EF4-FFF2-40B4-BE49-F238E27FC236}">
                <a16:creationId xmlns:a16="http://schemas.microsoft.com/office/drawing/2014/main" id="{67553CAC-CDB6-4BA2-BAB4-C35170EEDBE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165463" y="2477261"/>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Image result for red X">
            <a:extLst>
              <a:ext uri="{FF2B5EF4-FFF2-40B4-BE49-F238E27FC236}">
                <a16:creationId xmlns:a16="http://schemas.microsoft.com/office/drawing/2014/main" id="{80778FB6-DF0E-4AA8-94C2-651A8CAE80A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300398" y="3338802"/>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Image result for red X">
            <a:extLst>
              <a:ext uri="{FF2B5EF4-FFF2-40B4-BE49-F238E27FC236}">
                <a16:creationId xmlns:a16="http://schemas.microsoft.com/office/drawing/2014/main" id="{BCF43E66-2A3C-416F-9866-9E588EA2C21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83975" y="3338801"/>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Image result for red X">
            <a:extLst>
              <a:ext uri="{FF2B5EF4-FFF2-40B4-BE49-F238E27FC236}">
                <a16:creationId xmlns:a16="http://schemas.microsoft.com/office/drawing/2014/main" id="{7CA67B1F-3C75-40C6-B9A5-56BCDAF9366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16462" y="3317359"/>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Image result for red X">
            <a:extLst>
              <a:ext uri="{FF2B5EF4-FFF2-40B4-BE49-F238E27FC236}">
                <a16:creationId xmlns:a16="http://schemas.microsoft.com/office/drawing/2014/main" id="{2D19EE32-0E52-472C-9765-82393420A62A}"/>
              </a:ext>
            </a:extLst>
          </p:cNvPr>
          <p:cNvPicPr>
            <a:picLocks noChangeAspect="1" noChangeArrowheads="1"/>
          </p:cNvPicPr>
          <p:nvPr/>
        </p:nvPicPr>
        <p:blipFill>
          <a:blip r:embed="rId7" cstate="print">
            <a:alphaModFix amt="20000"/>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152981" y="3317358"/>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red X">
            <a:extLst>
              <a:ext uri="{FF2B5EF4-FFF2-40B4-BE49-F238E27FC236}">
                <a16:creationId xmlns:a16="http://schemas.microsoft.com/office/drawing/2014/main" id="{8696F0FD-48B5-44D2-8C90-ABF37892C84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272915" y="4183036"/>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Image result for red X">
            <a:extLst>
              <a:ext uri="{FF2B5EF4-FFF2-40B4-BE49-F238E27FC236}">
                <a16:creationId xmlns:a16="http://schemas.microsoft.com/office/drawing/2014/main" id="{9D46E9DD-35B8-4F42-BF35-F916AE89FE3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247837"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Image result for red X">
            <a:extLst>
              <a:ext uri="{FF2B5EF4-FFF2-40B4-BE49-F238E27FC236}">
                <a16:creationId xmlns:a16="http://schemas.microsoft.com/office/drawing/2014/main" id="{C46A8C02-301A-4FBB-867B-FED6A19729D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16060" y="4194483"/>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Image result for red X">
            <a:extLst>
              <a:ext uri="{FF2B5EF4-FFF2-40B4-BE49-F238E27FC236}">
                <a16:creationId xmlns:a16="http://schemas.microsoft.com/office/drawing/2014/main" id="{7F70CA7E-D631-4458-AC16-718BE28791FC}"/>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7184283" y="4187026"/>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Image result for red X">
            <a:extLst>
              <a:ext uri="{FF2B5EF4-FFF2-40B4-BE49-F238E27FC236}">
                <a16:creationId xmlns:a16="http://schemas.microsoft.com/office/drawing/2014/main" id="{C1B00B5C-4D73-4A53-A15B-FA8494FF2B00}"/>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483732" y="2457254"/>
            <a:ext cx="688133" cy="6881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Image result for red X">
            <a:extLst>
              <a:ext uri="{FF2B5EF4-FFF2-40B4-BE49-F238E27FC236}">
                <a16:creationId xmlns:a16="http://schemas.microsoft.com/office/drawing/2014/main" id="{A2558D8D-E4F8-4D5F-B853-C1CF1FED892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9767925" y="2457254"/>
            <a:ext cx="688133" cy="6881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995A68-2226-4731-A41F-33A75A06F1B6}"/>
              </a:ext>
            </a:extLst>
          </p:cNvPr>
          <p:cNvSpPr txBox="1"/>
          <p:nvPr/>
        </p:nvSpPr>
        <p:spPr>
          <a:xfrm>
            <a:off x="10730523" y="2387130"/>
            <a:ext cx="1274932" cy="1041870"/>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0534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3074" name="Picture 2" descr="Image result for march 2020 calendar">
            <a:extLst>
              <a:ext uri="{FF2B5EF4-FFF2-40B4-BE49-F238E27FC236}">
                <a16:creationId xmlns:a16="http://schemas.microsoft.com/office/drawing/2014/main" id="{37F94EC5-A630-49C2-88AD-474F7D2CB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5" t="6016" r="1676" b="6929"/>
          <a:stretch/>
        </p:blipFill>
        <p:spPr bwMode="auto">
          <a:xfrm>
            <a:off x="2354425" y="289169"/>
            <a:ext cx="7479252" cy="52123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ire">
            <a:extLst>
              <a:ext uri="{FF2B5EF4-FFF2-40B4-BE49-F238E27FC236}">
                <a16:creationId xmlns:a16="http://schemas.microsoft.com/office/drawing/2014/main" id="{00C0056C-7CE8-49DE-AC18-17FDE514AC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2785" y="1530503"/>
            <a:ext cx="601775" cy="7424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fire outline">
            <a:extLst>
              <a:ext uri="{FF2B5EF4-FFF2-40B4-BE49-F238E27FC236}">
                <a16:creationId xmlns:a16="http://schemas.microsoft.com/office/drawing/2014/main" id="{8F61D59F-F0EE-40C7-8B11-0690B3362F9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3425" y="2230841"/>
            <a:ext cx="900340" cy="9003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re outline">
            <a:extLst>
              <a:ext uri="{FF2B5EF4-FFF2-40B4-BE49-F238E27FC236}">
                <a16:creationId xmlns:a16="http://schemas.microsoft.com/office/drawing/2014/main" id="{F7EA2C82-96E5-47B9-928C-0911C685C7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9198" y="3785501"/>
            <a:ext cx="900340" cy="90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87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B9CF4B4-99B4-4227-BDB8-B6051F08C5D5}"/>
              </a:ext>
            </a:extLst>
          </p:cNvPr>
          <p:cNvPicPr>
            <a:picLocks noChangeAspect="1" noChangeArrowheads="1"/>
          </p:cNvPicPr>
          <p:nvPr/>
        </p:nvPicPr>
        <p:blipFill rotWithShape="1">
          <a:blip r:embed="rId3">
            <a:duotone>
              <a:prstClr val="black"/>
              <a:schemeClr val="tx2">
                <a:tint val="45000"/>
                <a:satMod val="400000"/>
              </a:schemeClr>
            </a:duotone>
            <a:alphaModFix amt="35000"/>
            <a:extLst>
              <a:ext uri="{28A0092B-C50C-407E-A947-70E740481C1C}">
                <a14:useLocalDpi xmlns:a14="http://schemas.microsoft.com/office/drawing/2010/main" val="0"/>
              </a:ext>
            </a:extLst>
          </a:blip>
          <a:srcRect t="5692" b="1003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CE6922-9748-4468-8DE3-93DDE61E87D6}"/>
              </a:ext>
            </a:extLst>
          </p:cNvPr>
          <p:cNvSpPr txBox="1"/>
          <p:nvPr/>
        </p:nvSpPr>
        <p:spPr>
          <a:xfrm>
            <a:off x="1370693" y="1769540"/>
            <a:ext cx="9440034" cy="1828801"/>
          </a:xfrm>
          <a:prstGeom prst="rect">
            <a:avLst/>
          </a:prstGeom>
        </p:spPr>
        <p:txBody>
          <a:bodyPr vert="horz" lIns="91440" tIns="45720" rIns="91440" bIns="45720" rtlCol="0" anchor="b">
            <a:normAutofit/>
          </a:bodyPr>
          <a:lstStyle/>
          <a:p>
            <a:pPr algn="ctr">
              <a:spcBef>
                <a:spcPct val="0"/>
              </a:spcBef>
              <a:spcAft>
                <a:spcPts val="600"/>
              </a:spcAft>
            </a:pPr>
            <a:r>
              <a:rPr lang="en-US" sz="5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March 6</a:t>
            </a:r>
            <a:r>
              <a:rPr lang="en-US" sz="5400" baseline="30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a:t>
            </a:r>
            <a:r>
              <a:rPr lang="en-US" sz="5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Hot Fire Test </a:t>
            </a:r>
          </a:p>
        </p:txBody>
      </p:sp>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Tree>
    <p:extLst>
      <p:ext uri="{BB962C8B-B14F-4D97-AF65-F5344CB8AC3E}">
        <p14:creationId xmlns:p14="http://schemas.microsoft.com/office/powerpoint/2010/main" val="740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p:cNvGrpSpPr/>
          <p:nvPr/>
        </p:nvGrpSpPr>
        <p:grpSpPr>
          <a:xfrm>
            <a:off x="-1" y="5853722"/>
            <a:ext cx="12192001" cy="1004277"/>
            <a:chOff x="0" y="2667000"/>
            <a:chExt cx="12192001" cy="1524000"/>
          </a:xfrm>
        </p:grpSpPr>
        <p:pic>
          <p:nvPicPr>
            <p:cNvPr id="16" name="Picture 2" descr="Image result for starry night back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0" name="Online Media 9" title="March 6th Hot fire Test">
            <a:hlinkClick r:id="" action="ppaction://media"/>
            <a:extLst>
              <a:ext uri="{FF2B5EF4-FFF2-40B4-BE49-F238E27FC236}">
                <a16:creationId xmlns:a16="http://schemas.microsoft.com/office/drawing/2014/main" id="{ECB458A4-31EB-4F50-9373-319D91DAD393}"/>
              </a:ext>
            </a:extLst>
          </p:cNvPr>
          <p:cNvPicPr>
            <a:picLocks noRot="1" noChangeAspect="1"/>
          </p:cNvPicPr>
          <p:nvPr>
            <a:videoFile r:link="rId1"/>
          </p:nvPr>
        </p:nvPicPr>
        <p:blipFill>
          <a:blip r:embed="rId6"/>
          <a:stretch>
            <a:fillRect/>
          </a:stretch>
        </p:blipFill>
        <p:spPr>
          <a:xfrm>
            <a:off x="2190683" y="0"/>
            <a:ext cx="7810631" cy="5853720"/>
          </a:xfrm>
          <a:prstGeom prst="rect">
            <a:avLst/>
          </a:prstGeom>
        </p:spPr>
      </p:pic>
    </p:spTree>
    <p:extLst>
      <p:ext uri="{BB962C8B-B14F-4D97-AF65-F5344CB8AC3E}">
        <p14:creationId xmlns:p14="http://schemas.microsoft.com/office/powerpoint/2010/main" val="131151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3" name="Online Media 12" title="March 6th Hot fire Test Go Pro">
            <a:hlinkClick r:id="" action="ppaction://media"/>
            <a:extLst>
              <a:ext uri="{FF2B5EF4-FFF2-40B4-BE49-F238E27FC236}">
                <a16:creationId xmlns:a16="http://schemas.microsoft.com/office/drawing/2014/main" id="{103E5A6B-AF66-4C61-9915-A26157D1F90F}"/>
              </a:ext>
            </a:extLst>
          </p:cNvPr>
          <p:cNvPicPr>
            <a:picLocks noRot="1" noChangeAspect="1"/>
          </p:cNvPicPr>
          <p:nvPr>
            <a:videoFile r:link="rId1"/>
          </p:nvPr>
        </p:nvPicPr>
        <p:blipFill>
          <a:blip r:embed="rId5"/>
          <a:stretch>
            <a:fillRect/>
          </a:stretch>
        </p:blipFill>
        <p:spPr>
          <a:xfrm>
            <a:off x="886829" y="0"/>
            <a:ext cx="10418339" cy="5860316"/>
          </a:xfrm>
          <a:prstGeom prst="rect">
            <a:avLst/>
          </a:prstGeom>
        </p:spPr>
      </p:pic>
    </p:spTree>
    <p:extLst>
      <p:ext uri="{BB962C8B-B14F-4D97-AF65-F5344CB8AC3E}">
        <p14:creationId xmlns:p14="http://schemas.microsoft.com/office/powerpoint/2010/main" val="112825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 name="Online Media 1" title="March 6th Hot fire Test Quadcopter">
            <a:hlinkClick r:id="" action="ppaction://media"/>
            <a:extLst>
              <a:ext uri="{FF2B5EF4-FFF2-40B4-BE49-F238E27FC236}">
                <a16:creationId xmlns:a16="http://schemas.microsoft.com/office/drawing/2014/main" id="{E6486B25-FE96-4B32-8A56-951A5DB17956}"/>
              </a:ext>
            </a:extLst>
          </p:cNvPr>
          <p:cNvPicPr>
            <a:picLocks noRot="1" noChangeAspect="1"/>
          </p:cNvPicPr>
          <p:nvPr>
            <a:videoFile r:link="rId1"/>
          </p:nvPr>
        </p:nvPicPr>
        <p:blipFill>
          <a:blip r:embed="rId5"/>
          <a:stretch>
            <a:fillRect/>
          </a:stretch>
        </p:blipFill>
        <p:spPr>
          <a:xfrm>
            <a:off x="889095" y="-4046"/>
            <a:ext cx="10413808" cy="5857767"/>
          </a:xfrm>
          <a:prstGeom prst="rect">
            <a:avLst/>
          </a:prstGeom>
        </p:spPr>
      </p:pic>
    </p:spTree>
    <p:extLst>
      <p:ext uri="{BB962C8B-B14F-4D97-AF65-F5344CB8AC3E}">
        <p14:creationId xmlns:p14="http://schemas.microsoft.com/office/powerpoint/2010/main" val="294252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10" name="Chart 9">
            <a:extLst>
              <a:ext uri="{FF2B5EF4-FFF2-40B4-BE49-F238E27FC236}">
                <a16:creationId xmlns:a16="http://schemas.microsoft.com/office/drawing/2014/main" id="{6D2D7D4B-04CD-4175-9FFE-02405DFCC0F7}"/>
              </a:ext>
            </a:extLst>
          </p:cNvPr>
          <p:cNvGraphicFramePr>
            <a:graphicFrameLocks/>
          </p:cNvGraphicFramePr>
          <p:nvPr>
            <p:extLst>
              <p:ext uri="{D42A27DB-BD31-4B8C-83A1-F6EECF244321}">
                <p14:modId xmlns:p14="http://schemas.microsoft.com/office/powerpoint/2010/main" val="2276278383"/>
              </p:ext>
            </p:extLst>
          </p:nvPr>
        </p:nvGraphicFramePr>
        <p:xfrm>
          <a:off x="867746" y="317241"/>
          <a:ext cx="10456506" cy="534948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61766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9" name="Chart 8">
            <a:extLst>
              <a:ext uri="{FF2B5EF4-FFF2-40B4-BE49-F238E27FC236}">
                <a16:creationId xmlns:a16="http://schemas.microsoft.com/office/drawing/2014/main" id="{97F9A799-6423-4483-AB25-89377CBD3E3F}"/>
              </a:ext>
            </a:extLst>
          </p:cNvPr>
          <p:cNvGraphicFramePr>
            <a:graphicFrameLocks/>
          </p:cNvGraphicFramePr>
          <p:nvPr>
            <p:extLst>
              <p:ext uri="{D42A27DB-BD31-4B8C-83A1-F6EECF244321}">
                <p14:modId xmlns:p14="http://schemas.microsoft.com/office/powerpoint/2010/main" val="2005923566"/>
              </p:ext>
            </p:extLst>
          </p:nvPr>
        </p:nvGraphicFramePr>
        <p:xfrm>
          <a:off x="1138333" y="559838"/>
          <a:ext cx="9915331" cy="50431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8924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9" name="Chart 8">
            <a:extLst>
              <a:ext uri="{FF2B5EF4-FFF2-40B4-BE49-F238E27FC236}">
                <a16:creationId xmlns:a16="http://schemas.microsoft.com/office/drawing/2014/main" id="{697FC6DB-78F4-49ED-9113-18E0B2F4B0F2}"/>
              </a:ext>
            </a:extLst>
          </p:cNvPr>
          <p:cNvGraphicFramePr>
            <a:graphicFrameLocks/>
          </p:cNvGraphicFramePr>
          <p:nvPr>
            <p:extLst>
              <p:ext uri="{D42A27DB-BD31-4B8C-83A1-F6EECF244321}">
                <p14:modId xmlns:p14="http://schemas.microsoft.com/office/powerpoint/2010/main" val="870476932"/>
              </p:ext>
            </p:extLst>
          </p:nvPr>
        </p:nvGraphicFramePr>
        <p:xfrm>
          <a:off x="411908" y="1011056"/>
          <a:ext cx="5684091" cy="33485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05E7DDF-C9E3-4B4F-BFD8-6A6191715726}"/>
              </a:ext>
            </a:extLst>
          </p:cNvPr>
          <p:cNvGraphicFramePr>
            <a:graphicFrameLocks/>
          </p:cNvGraphicFramePr>
          <p:nvPr>
            <p:extLst>
              <p:ext uri="{D42A27DB-BD31-4B8C-83A1-F6EECF244321}">
                <p14:modId xmlns:p14="http://schemas.microsoft.com/office/powerpoint/2010/main" val="4134047047"/>
              </p:ext>
            </p:extLst>
          </p:nvPr>
        </p:nvGraphicFramePr>
        <p:xfrm>
          <a:off x="6095999" y="987640"/>
          <a:ext cx="5405940" cy="3348506"/>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055BE3E8-6253-44D3-8F72-20F16F9F237B}"/>
              </a:ext>
            </a:extLst>
          </p:cNvPr>
          <p:cNvSpPr txBox="1"/>
          <p:nvPr/>
        </p:nvSpPr>
        <p:spPr>
          <a:xfrm>
            <a:off x="7121239" y="4621732"/>
            <a:ext cx="3620655" cy="369455"/>
          </a:xfrm>
          <a:prstGeom prst="rect">
            <a:avLst/>
          </a:prstGeom>
          <a:noFill/>
        </p:spPr>
        <p:txBody>
          <a:bodyPr wrap="square" rtlCol="0">
            <a:spAutoFit/>
          </a:bodyPr>
          <a:lstStyle/>
          <a:p>
            <a:r>
              <a:rPr lang="en-US" dirty="0"/>
              <a:t>NOS Flow Rate: 0.14 lbs./sec</a:t>
            </a:r>
          </a:p>
        </p:txBody>
      </p:sp>
      <p:sp>
        <p:nvSpPr>
          <p:cNvPr id="11" name="TextBox 10">
            <a:extLst>
              <a:ext uri="{FF2B5EF4-FFF2-40B4-BE49-F238E27FC236}">
                <a16:creationId xmlns:a16="http://schemas.microsoft.com/office/drawing/2014/main" id="{CEE7BDA8-A3BB-4DA7-B36F-50832F184F4A}"/>
              </a:ext>
            </a:extLst>
          </p:cNvPr>
          <p:cNvSpPr txBox="1"/>
          <p:nvPr/>
        </p:nvSpPr>
        <p:spPr>
          <a:xfrm>
            <a:off x="1635973" y="4621733"/>
            <a:ext cx="3620655" cy="369455"/>
          </a:xfrm>
          <a:prstGeom prst="rect">
            <a:avLst/>
          </a:prstGeom>
          <a:noFill/>
        </p:spPr>
        <p:txBody>
          <a:bodyPr wrap="square" rtlCol="0">
            <a:spAutoFit/>
          </a:bodyPr>
          <a:lstStyle/>
          <a:p>
            <a:r>
              <a:rPr lang="en-US" dirty="0"/>
              <a:t>NOS Flow Rate: 0.064 kgs/sec</a:t>
            </a:r>
          </a:p>
        </p:txBody>
      </p:sp>
    </p:spTree>
    <p:extLst>
      <p:ext uri="{BB962C8B-B14F-4D97-AF65-F5344CB8AC3E}">
        <p14:creationId xmlns:p14="http://schemas.microsoft.com/office/powerpoint/2010/main" val="3499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3"/>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aphicFrame>
        <p:nvGraphicFramePr>
          <p:cNvPr id="10" name="Chart 9">
            <a:extLst>
              <a:ext uri="{FF2B5EF4-FFF2-40B4-BE49-F238E27FC236}">
                <a16:creationId xmlns:a16="http://schemas.microsoft.com/office/drawing/2014/main" id="{5FC47F01-0358-4504-8ED8-49F892FC1C01}"/>
              </a:ext>
            </a:extLst>
          </p:cNvPr>
          <p:cNvGraphicFramePr>
            <a:graphicFrameLocks/>
          </p:cNvGraphicFramePr>
          <p:nvPr>
            <p:extLst>
              <p:ext uri="{D42A27DB-BD31-4B8C-83A1-F6EECF244321}">
                <p14:modId xmlns:p14="http://schemas.microsoft.com/office/powerpoint/2010/main" val="3762766080"/>
              </p:ext>
            </p:extLst>
          </p:nvPr>
        </p:nvGraphicFramePr>
        <p:xfrm>
          <a:off x="1328056" y="615820"/>
          <a:ext cx="9495454" cy="49592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88888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314</Words>
  <Application>Microsoft Office PowerPoint</Application>
  <PresentationFormat>Widescreen</PresentationFormat>
  <Paragraphs>46</Paragraphs>
  <Slides>11</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Calisto MT</vt:lpstr>
      <vt:lpstr>Wingdings 2</vt:lpstr>
      <vt:lpstr>Slate</vt:lpstr>
      <vt:lpstr>UNH SEDS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Collins, Thomas</dc:creator>
  <cp:lastModifiedBy>Wade, Alice C</cp:lastModifiedBy>
  <cp:revision>12</cp:revision>
  <dcterms:created xsi:type="dcterms:W3CDTF">2020-03-09T17:35:12Z</dcterms:created>
  <dcterms:modified xsi:type="dcterms:W3CDTF">2020-03-09T22:54:27Z</dcterms:modified>
</cp:coreProperties>
</file>